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1F51"/>
    <a:srgbClr val="262626"/>
    <a:srgbClr val="E72168"/>
    <a:srgbClr val="F2F2F2"/>
    <a:srgbClr val="837D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C15A1F-C8D2-450A-98FA-DE07AC95EE26}" v="399" dt="2022-11-22T15:56:09.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10" d="100"/>
          <a:sy n="110" d="100"/>
        </p:scale>
        <p:origin x="43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gon Tomas" userId="1ab665b9-8974-4a3a-a1a2-b37666880b32" providerId="ADAL" clId="{C9C15A1F-C8D2-450A-98FA-DE07AC95EE26}"/>
    <pc:docChg chg="undo custSel addSld modSld">
      <pc:chgData name="Dragon Tomas" userId="1ab665b9-8974-4a3a-a1a2-b37666880b32" providerId="ADAL" clId="{C9C15A1F-C8D2-450A-98FA-DE07AC95EE26}" dt="2022-11-22T15:56:09.283" v="1797" actId="5736"/>
      <pc:docMkLst>
        <pc:docMk/>
      </pc:docMkLst>
      <pc:sldChg chg="modSp">
        <pc:chgData name="Dragon Tomas" userId="1ab665b9-8974-4a3a-a1a2-b37666880b32" providerId="ADAL" clId="{C9C15A1F-C8D2-450A-98FA-DE07AC95EE26}" dt="2022-11-22T15:55:51.674" v="1795" actId="5736"/>
        <pc:sldMkLst>
          <pc:docMk/>
          <pc:sldMk cId="367373739" sldId="265"/>
        </pc:sldMkLst>
        <pc:graphicFrameChg chg="mod">
          <ac:chgData name="Dragon Tomas" userId="1ab665b9-8974-4a3a-a1a2-b37666880b32" providerId="ADAL" clId="{C9C15A1F-C8D2-450A-98FA-DE07AC95EE26}" dt="2022-11-22T15:55:51.674" v="1795" actId="5736"/>
          <ac:graphicFrameMkLst>
            <pc:docMk/>
            <pc:sldMk cId="367373739" sldId="265"/>
            <ac:graphicFrameMk id="6" creationId="{187C5416-2C5F-4EE5-9C29-B1689A5529A8}"/>
          </ac:graphicFrameMkLst>
        </pc:graphicFrameChg>
      </pc:sldChg>
      <pc:sldChg chg="addSp delSp modSp new mod">
        <pc:chgData name="Dragon Tomas" userId="1ab665b9-8974-4a3a-a1a2-b37666880b32" providerId="ADAL" clId="{C9C15A1F-C8D2-450A-98FA-DE07AC95EE26}" dt="2022-11-22T15:56:09.283" v="1797" actId="5736"/>
        <pc:sldMkLst>
          <pc:docMk/>
          <pc:sldMk cId="334556240" sldId="266"/>
        </pc:sldMkLst>
        <pc:spChg chg="mod">
          <ac:chgData name="Dragon Tomas" userId="1ab665b9-8974-4a3a-a1a2-b37666880b32" providerId="ADAL" clId="{C9C15A1F-C8D2-450A-98FA-DE07AC95EE26}" dt="2022-11-20T08:15:04.214" v="1"/>
          <ac:spMkLst>
            <pc:docMk/>
            <pc:sldMk cId="334556240" sldId="266"/>
            <ac:spMk id="2" creationId="{891D077D-9086-4261-8C1F-EA0859E273DF}"/>
          </ac:spMkLst>
        </pc:spChg>
        <pc:spChg chg="del">
          <ac:chgData name="Dragon Tomas" userId="1ab665b9-8974-4a3a-a1a2-b37666880b32" providerId="ADAL" clId="{C9C15A1F-C8D2-450A-98FA-DE07AC95EE26}" dt="2022-11-20T08:16:59.044" v="2" actId="1032"/>
          <ac:spMkLst>
            <pc:docMk/>
            <pc:sldMk cId="334556240" sldId="266"/>
            <ac:spMk id="3" creationId="{FEA76940-75BE-4393-89CD-5ADA3F4C569E}"/>
          </ac:spMkLst>
        </pc:spChg>
        <pc:spChg chg="del">
          <ac:chgData name="Dragon Tomas" userId="1ab665b9-8974-4a3a-a1a2-b37666880b32" providerId="ADAL" clId="{C9C15A1F-C8D2-450A-98FA-DE07AC95EE26}" dt="2022-11-20T08:17:08.689" v="3" actId="1032"/>
          <ac:spMkLst>
            <pc:docMk/>
            <pc:sldMk cId="334556240" sldId="266"/>
            <ac:spMk id="4" creationId="{834C8B69-3D53-4C88-A38D-CCD0DBBA8942}"/>
          </ac:spMkLst>
        </pc:spChg>
        <pc:graphicFrameChg chg="add mod modGraphic">
          <ac:chgData name="Dragon Tomas" userId="1ab665b9-8974-4a3a-a1a2-b37666880b32" providerId="ADAL" clId="{C9C15A1F-C8D2-450A-98FA-DE07AC95EE26}" dt="2022-11-22T15:56:01.883" v="1796" actId="5736"/>
          <ac:graphicFrameMkLst>
            <pc:docMk/>
            <pc:sldMk cId="334556240" sldId="266"/>
            <ac:graphicFrameMk id="5" creationId="{085CDC47-2EA1-414D-AA24-070F5897CB6C}"/>
          </ac:graphicFrameMkLst>
        </pc:graphicFrameChg>
        <pc:graphicFrameChg chg="add mod modGraphic">
          <ac:chgData name="Dragon Tomas" userId="1ab665b9-8974-4a3a-a1a2-b37666880b32" providerId="ADAL" clId="{C9C15A1F-C8D2-450A-98FA-DE07AC95EE26}" dt="2022-11-22T15:56:09.283" v="1797" actId="5736"/>
          <ac:graphicFrameMkLst>
            <pc:docMk/>
            <pc:sldMk cId="334556240" sldId="266"/>
            <ac:graphicFrameMk id="6" creationId="{8F6B6DF0-54FD-4B1C-83A1-D0904F01B253}"/>
          </ac:graphicFrameMkLst>
        </pc:graphicFrameChg>
      </pc:sldChg>
      <pc:sldChg chg="addSp delSp modSp new mod modClrScheme chgLayout">
        <pc:chgData name="Dragon Tomas" userId="1ab665b9-8974-4a3a-a1a2-b37666880b32" providerId="ADAL" clId="{C9C15A1F-C8D2-450A-98FA-DE07AC95EE26}" dt="2022-11-20T08:38:12.773" v="380" actId="403"/>
        <pc:sldMkLst>
          <pc:docMk/>
          <pc:sldMk cId="4235982723" sldId="267"/>
        </pc:sldMkLst>
        <pc:spChg chg="mod ord">
          <ac:chgData name="Dragon Tomas" userId="1ab665b9-8974-4a3a-a1a2-b37666880b32" providerId="ADAL" clId="{C9C15A1F-C8D2-450A-98FA-DE07AC95EE26}" dt="2022-11-20T08:37:54.698" v="366" actId="700"/>
          <ac:spMkLst>
            <pc:docMk/>
            <pc:sldMk cId="4235982723" sldId="267"/>
            <ac:spMk id="2" creationId="{759FD081-7DDF-4ED8-AE39-A193E0A9BDC7}"/>
          </ac:spMkLst>
        </pc:spChg>
        <pc:spChg chg="del mod ord">
          <ac:chgData name="Dragon Tomas" userId="1ab665b9-8974-4a3a-a1a2-b37666880b32" providerId="ADAL" clId="{C9C15A1F-C8D2-450A-98FA-DE07AC95EE26}" dt="2022-11-20T08:37:54.698" v="366" actId="700"/>
          <ac:spMkLst>
            <pc:docMk/>
            <pc:sldMk cId="4235982723" sldId="267"/>
            <ac:spMk id="3" creationId="{5F492F7D-423A-447A-93F4-E480715F145E}"/>
          </ac:spMkLst>
        </pc:spChg>
        <pc:spChg chg="del">
          <ac:chgData name="Dragon Tomas" userId="1ab665b9-8974-4a3a-a1a2-b37666880b32" providerId="ADAL" clId="{C9C15A1F-C8D2-450A-98FA-DE07AC95EE26}" dt="2022-11-20T08:37:54.698" v="366" actId="700"/>
          <ac:spMkLst>
            <pc:docMk/>
            <pc:sldMk cId="4235982723" sldId="267"/>
            <ac:spMk id="4" creationId="{76A18E36-B542-41C7-A212-62C435533432}"/>
          </ac:spMkLst>
        </pc:spChg>
        <pc:spChg chg="add mod ord">
          <ac:chgData name="Dragon Tomas" userId="1ab665b9-8974-4a3a-a1a2-b37666880b32" providerId="ADAL" clId="{C9C15A1F-C8D2-450A-98FA-DE07AC95EE26}" dt="2022-11-20T08:38:12.773" v="380" actId="403"/>
          <ac:spMkLst>
            <pc:docMk/>
            <pc:sldMk cId="4235982723" sldId="267"/>
            <ac:spMk id="5" creationId="{43314410-B3EB-4630-85AC-EA203CD3F2DB}"/>
          </ac:spMkLst>
        </pc:spChg>
      </pc:sldChg>
      <pc:sldChg chg="modSp new mod">
        <pc:chgData name="Dragon Tomas" userId="1ab665b9-8974-4a3a-a1a2-b37666880b32" providerId="ADAL" clId="{C9C15A1F-C8D2-450A-98FA-DE07AC95EE26}" dt="2022-11-20T08:39:18.442" v="500" actId="403"/>
        <pc:sldMkLst>
          <pc:docMk/>
          <pc:sldMk cId="1230361455" sldId="268"/>
        </pc:sldMkLst>
        <pc:spChg chg="mod">
          <ac:chgData name="Dragon Tomas" userId="1ab665b9-8974-4a3a-a1a2-b37666880b32" providerId="ADAL" clId="{C9C15A1F-C8D2-450A-98FA-DE07AC95EE26}" dt="2022-11-20T08:38:46.170" v="475" actId="179"/>
          <ac:spMkLst>
            <pc:docMk/>
            <pc:sldMk cId="1230361455" sldId="268"/>
            <ac:spMk id="2" creationId="{A3660289-080A-4ABC-991B-040A0B6D5B2E}"/>
          </ac:spMkLst>
        </pc:spChg>
        <pc:spChg chg="mod">
          <ac:chgData name="Dragon Tomas" userId="1ab665b9-8974-4a3a-a1a2-b37666880b32" providerId="ADAL" clId="{C9C15A1F-C8D2-450A-98FA-DE07AC95EE26}" dt="2022-11-20T08:39:18.442" v="500" actId="403"/>
          <ac:spMkLst>
            <pc:docMk/>
            <pc:sldMk cId="1230361455" sldId="268"/>
            <ac:spMk id="3" creationId="{50A5B81A-0686-4F2B-B220-A278C64D9B50}"/>
          </ac:spMkLst>
        </pc:spChg>
      </pc:sldChg>
      <pc:sldChg chg="modSp add mod">
        <pc:chgData name="Dragon Tomas" userId="1ab665b9-8974-4a3a-a1a2-b37666880b32" providerId="ADAL" clId="{C9C15A1F-C8D2-450A-98FA-DE07AC95EE26}" dt="2022-11-20T08:40:55.979" v="719" actId="403"/>
        <pc:sldMkLst>
          <pc:docMk/>
          <pc:sldMk cId="3591092860" sldId="269"/>
        </pc:sldMkLst>
        <pc:spChg chg="mod">
          <ac:chgData name="Dragon Tomas" userId="1ab665b9-8974-4a3a-a1a2-b37666880b32" providerId="ADAL" clId="{C9C15A1F-C8D2-450A-98FA-DE07AC95EE26}" dt="2022-11-20T08:40:55.979" v="719" actId="403"/>
          <ac:spMkLst>
            <pc:docMk/>
            <pc:sldMk cId="3591092860" sldId="269"/>
            <ac:spMk id="3" creationId="{50A5B81A-0686-4F2B-B220-A278C64D9B50}"/>
          </ac:spMkLst>
        </pc:spChg>
      </pc:sldChg>
      <pc:sldChg chg="addSp delSp modSp new mod modClrScheme chgLayout">
        <pc:chgData name="Dragon Tomas" userId="1ab665b9-8974-4a3a-a1a2-b37666880b32" providerId="ADAL" clId="{C9C15A1F-C8D2-450A-98FA-DE07AC95EE26}" dt="2022-11-20T08:49:59.587" v="1069" actId="20577"/>
        <pc:sldMkLst>
          <pc:docMk/>
          <pc:sldMk cId="2646687850" sldId="270"/>
        </pc:sldMkLst>
        <pc:spChg chg="mod ord">
          <ac:chgData name="Dragon Tomas" userId="1ab665b9-8974-4a3a-a1a2-b37666880b32" providerId="ADAL" clId="{C9C15A1F-C8D2-450A-98FA-DE07AC95EE26}" dt="2022-11-20T08:45:37.018" v="1053" actId="14100"/>
          <ac:spMkLst>
            <pc:docMk/>
            <pc:sldMk cId="2646687850" sldId="270"/>
            <ac:spMk id="2" creationId="{00DAA8BD-FCCF-4E71-8F21-6F7BC2A910C5}"/>
          </ac:spMkLst>
        </pc:spChg>
        <pc:spChg chg="del mod ord">
          <ac:chgData name="Dragon Tomas" userId="1ab665b9-8974-4a3a-a1a2-b37666880b32" providerId="ADAL" clId="{C9C15A1F-C8D2-450A-98FA-DE07AC95EE26}" dt="2022-11-20T08:44:19.367" v="994" actId="700"/>
          <ac:spMkLst>
            <pc:docMk/>
            <pc:sldMk cId="2646687850" sldId="270"/>
            <ac:spMk id="3" creationId="{BC8032FD-129B-441F-9FAF-CC071584AD42}"/>
          </ac:spMkLst>
        </pc:spChg>
        <pc:spChg chg="add mod ord">
          <ac:chgData name="Dragon Tomas" userId="1ab665b9-8974-4a3a-a1a2-b37666880b32" providerId="ADAL" clId="{C9C15A1F-C8D2-450A-98FA-DE07AC95EE26}" dt="2022-11-20T08:49:59.587" v="1069" actId="20577"/>
          <ac:spMkLst>
            <pc:docMk/>
            <pc:sldMk cId="2646687850" sldId="270"/>
            <ac:spMk id="4" creationId="{B353F3B0-A66F-4C1B-9C9A-03062A8F2ACE}"/>
          </ac:spMkLst>
        </pc:spChg>
        <pc:spChg chg="add del mod ord">
          <ac:chgData name="Dragon Tomas" userId="1ab665b9-8974-4a3a-a1a2-b37666880b32" providerId="ADAL" clId="{C9C15A1F-C8D2-450A-98FA-DE07AC95EE26}" dt="2022-11-20T08:45:03.544" v="1050"/>
          <ac:spMkLst>
            <pc:docMk/>
            <pc:sldMk cId="2646687850" sldId="270"/>
            <ac:spMk id="5" creationId="{C9029994-4316-4CD2-BC8F-A35F44365327}"/>
          </ac:spMkLst>
        </pc:spChg>
        <pc:spChg chg="add mod">
          <ac:chgData name="Dragon Tomas" userId="1ab665b9-8974-4a3a-a1a2-b37666880b32" providerId="ADAL" clId="{C9C15A1F-C8D2-450A-98FA-DE07AC95EE26}" dt="2022-11-20T08:45:58.294" v="1058" actId="1076"/>
          <ac:spMkLst>
            <pc:docMk/>
            <pc:sldMk cId="2646687850" sldId="270"/>
            <ac:spMk id="7" creationId="{280086A9-4120-401F-95B2-5341675F18DB}"/>
          </ac:spMkLst>
        </pc:spChg>
        <pc:picChg chg="add mod">
          <ac:chgData name="Dragon Tomas" userId="1ab665b9-8974-4a3a-a1a2-b37666880b32" providerId="ADAL" clId="{C9C15A1F-C8D2-450A-98FA-DE07AC95EE26}" dt="2022-11-20T08:45:46.129" v="1055" actId="1076"/>
          <ac:picMkLst>
            <pc:docMk/>
            <pc:sldMk cId="2646687850" sldId="270"/>
            <ac:picMk id="6" creationId="{9B64A295-F92B-48EC-983E-A2382A86FC60}"/>
          </ac:picMkLst>
        </pc:picChg>
        <pc:picChg chg="add mod">
          <ac:chgData name="Dragon Tomas" userId="1ab665b9-8974-4a3a-a1a2-b37666880b32" providerId="ADAL" clId="{C9C15A1F-C8D2-450A-98FA-DE07AC95EE26}" dt="2022-11-20T08:49:53.512" v="1067" actId="14861"/>
          <ac:picMkLst>
            <pc:docMk/>
            <pc:sldMk cId="2646687850" sldId="270"/>
            <ac:picMk id="1026" creationId="{BF288CE9-233B-480C-98CF-73E294D4448C}"/>
          </ac:picMkLst>
        </pc:picChg>
      </pc:sldChg>
      <pc:sldChg chg="modSp add mod">
        <pc:chgData name="Dragon Tomas" userId="1ab665b9-8974-4a3a-a1a2-b37666880b32" providerId="ADAL" clId="{C9C15A1F-C8D2-450A-98FA-DE07AC95EE26}" dt="2022-11-20T08:43:50.838" v="952" actId="403"/>
        <pc:sldMkLst>
          <pc:docMk/>
          <pc:sldMk cId="4240245285" sldId="271"/>
        </pc:sldMkLst>
        <pc:spChg chg="mod">
          <ac:chgData name="Dragon Tomas" userId="1ab665b9-8974-4a3a-a1a2-b37666880b32" providerId="ADAL" clId="{C9C15A1F-C8D2-450A-98FA-DE07AC95EE26}" dt="2022-11-20T08:43:50.838" v="952" actId="403"/>
          <ac:spMkLst>
            <pc:docMk/>
            <pc:sldMk cId="4240245285" sldId="271"/>
            <ac:spMk id="3" creationId="{50A5B81A-0686-4F2B-B220-A278C64D9B50}"/>
          </ac:spMkLst>
        </pc:spChg>
      </pc:sldChg>
      <pc:sldChg chg="addSp delSp modSp new mod modClrScheme chgLayout">
        <pc:chgData name="Dragon Tomas" userId="1ab665b9-8974-4a3a-a1a2-b37666880b32" providerId="ADAL" clId="{C9C15A1F-C8D2-450A-98FA-DE07AC95EE26}" dt="2022-11-20T08:52:37.147" v="1352" actId="20577"/>
        <pc:sldMkLst>
          <pc:docMk/>
          <pc:sldMk cId="2481447301" sldId="272"/>
        </pc:sldMkLst>
        <pc:spChg chg="mod ord">
          <ac:chgData name="Dragon Tomas" userId="1ab665b9-8974-4a3a-a1a2-b37666880b32" providerId="ADAL" clId="{C9C15A1F-C8D2-450A-98FA-DE07AC95EE26}" dt="2022-11-20T08:50:37.879" v="1073" actId="700"/>
          <ac:spMkLst>
            <pc:docMk/>
            <pc:sldMk cId="2481447301" sldId="272"/>
            <ac:spMk id="2" creationId="{656196CE-FA14-4DC8-BAFF-261C9807C9D6}"/>
          </ac:spMkLst>
        </pc:spChg>
        <pc:spChg chg="del mod ord">
          <ac:chgData name="Dragon Tomas" userId="1ab665b9-8974-4a3a-a1a2-b37666880b32" providerId="ADAL" clId="{C9C15A1F-C8D2-450A-98FA-DE07AC95EE26}" dt="2022-11-20T08:50:34.711" v="1072" actId="700"/>
          <ac:spMkLst>
            <pc:docMk/>
            <pc:sldMk cId="2481447301" sldId="272"/>
            <ac:spMk id="3" creationId="{7A45E09D-AED2-4688-901F-B2354B6A3C92}"/>
          </ac:spMkLst>
        </pc:spChg>
        <pc:spChg chg="del">
          <ac:chgData name="Dragon Tomas" userId="1ab665b9-8974-4a3a-a1a2-b37666880b32" providerId="ADAL" clId="{C9C15A1F-C8D2-450A-98FA-DE07AC95EE26}" dt="2022-11-20T08:50:34.711" v="1072" actId="700"/>
          <ac:spMkLst>
            <pc:docMk/>
            <pc:sldMk cId="2481447301" sldId="272"/>
            <ac:spMk id="4" creationId="{5DA22C68-EF1C-491C-B8E5-4AD377634624}"/>
          </ac:spMkLst>
        </pc:spChg>
        <pc:spChg chg="add del mod ord">
          <ac:chgData name="Dragon Tomas" userId="1ab665b9-8974-4a3a-a1a2-b37666880b32" providerId="ADAL" clId="{C9C15A1F-C8D2-450A-98FA-DE07AC95EE26}" dt="2022-11-20T08:50:37.879" v="1073" actId="700"/>
          <ac:spMkLst>
            <pc:docMk/>
            <pc:sldMk cId="2481447301" sldId="272"/>
            <ac:spMk id="5" creationId="{3493C590-9F8C-4B75-B03C-E92615826AF0}"/>
          </ac:spMkLst>
        </pc:spChg>
        <pc:spChg chg="add mod ord">
          <ac:chgData name="Dragon Tomas" userId="1ab665b9-8974-4a3a-a1a2-b37666880b32" providerId="ADAL" clId="{C9C15A1F-C8D2-450A-98FA-DE07AC95EE26}" dt="2022-11-20T08:52:37.147" v="1352" actId="20577"/>
          <ac:spMkLst>
            <pc:docMk/>
            <pc:sldMk cId="2481447301" sldId="272"/>
            <ac:spMk id="6" creationId="{B2DC5118-5301-44DC-825E-F5AEE61780AA}"/>
          </ac:spMkLst>
        </pc:spChg>
      </pc:sldChg>
      <pc:sldChg chg="modSp new mod">
        <pc:chgData name="Dragon Tomas" userId="1ab665b9-8974-4a3a-a1a2-b37666880b32" providerId="ADAL" clId="{C9C15A1F-C8D2-450A-98FA-DE07AC95EE26}" dt="2022-11-20T08:53:49.154" v="1409" actId="20577"/>
        <pc:sldMkLst>
          <pc:docMk/>
          <pc:sldMk cId="671815023" sldId="273"/>
        </pc:sldMkLst>
        <pc:spChg chg="mod">
          <ac:chgData name="Dragon Tomas" userId="1ab665b9-8974-4a3a-a1a2-b37666880b32" providerId="ADAL" clId="{C9C15A1F-C8D2-450A-98FA-DE07AC95EE26}" dt="2022-11-20T08:52:51.705" v="1373" actId="20577"/>
          <ac:spMkLst>
            <pc:docMk/>
            <pc:sldMk cId="671815023" sldId="273"/>
            <ac:spMk id="2" creationId="{279AA3FE-27F9-42E7-A809-D1EFCC6640C5}"/>
          </ac:spMkLst>
        </pc:spChg>
        <pc:spChg chg="mod">
          <ac:chgData name="Dragon Tomas" userId="1ab665b9-8974-4a3a-a1a2-b37666880b32" providerId="ADAL" clId="{C9C15A1F-C8D2-450A-98FA-DE07AC95EE26}" dt="2022-11-20T08:53:49.154" v="1409" actId="20577"/>
          <ac:spMkLst>
            <pc:docMk/>
            <pc:sldMk cId="671815023" sldId="273"/>
            <ac:spMk id="3" creationId="{06EE0EA0-2F12-4CE0-8AD0-05BD8FAB6C6A}"/>
          </ac:spMkLst>
        </pc:spChg>
      </pc:sldChg>
      <pc:sldChg chg="modSp new mod">
        <pc:chgData name="Dragon Tomas" userId="1ab665b9-8974-4a3a-a1a2-b37666880b32" providerId="ADAL" clId="{C9C15A1F-C8D2-450A-98FA-DE07AC95EE26}" dt="2022-11-20T08:55:06.303" v="1490" actId="403"/>
        <pc:sldMkLst>
          <pc:docMk/>
          <pc:sldMk cId="4096116473" sldId="274"/>
        </pc:sldMkLst>
        <pc:spChg chg="mod">
          <ac:chgData name="Dragon Tomas" userId="1ab665b9-8974-4a3a-a1a2-b37666880b32" providerId="ADAL" clId="{C9C15A1F-C8D2-450A-98FA-DE07AC95EE26}" dt="2022-11-20T08:54:05.001" v="1432" actId="20577"/>
          <ac:spMkLst>
            <pc:docMk/>
            <pc:sldMk cId="4096116473" sldId="274"/>
            <ac:spMk id="2" creationId="{C2B0A15B-0848-4A7A-9467-2C4AEDCBBD8E}"/>
          </ac:spMkLst>
        </pc:spChg>
        <pc:spChg chg="mod">
          <ac:chgData name="Dragon Tomas" userId="1ab665b9-8974-4a3a-a1a2-b37666880b32" providerId="ADAL" clId="{C9C15A1F-C8D2-450A-98FA-DE07AC95EE26}" dt="2022-11-20T08:55:06.303" v="1490" actId="403"/>
          <ac:spMkLst>
            <pc:docMk/>
            <pc:sldMk cId="4096116473" sldId="274"/>
            <ac:spMk id="3" creationId="{05644611-9B55-414D-A0A4-BF3A6F847631}"/>
          </ac:spMkLst>
        </pc:spChg>
      </pc:sldChg>
      <pc:sldChg chg="modSp new mod">
        <pc:chgData name="Dragon Tomas" userId="1ab665b9-8974-4a3a-a1a2-b37666880b32" providerId="ADAL" clId="{C9C15A1F-C8D2-450A-98FA-DE07AC95EE26}" dt="2022-11-20T08:55:38.818" v="1539" actId="20577"/>
        <pc:sldMkLst>
          <pc:docMk/>
          <pc:sldMk cId="1882254779" sldId="275"/>
        </pc:sldMkLst>
        <pc:spChg chg="mod">
          <ac:chgData name="Dragon Tomas" userId="1ab665b9-8974-4a3a-a1a2-b37666880b32" providerId="ADAL" clId="{C9C15A1F-C8D2-450A-98FA-DE07AC95EE26}" dt="2022-11-20T08:55:18.825" v="1526" actId="20577"/>
          <ac:spMkLst>
            <pc:docMk/>
            <pc:sldMk cId="1882254779" sldId="275"/>
            <ac:spMk id="2" creationId="{D2D2BC06-23CA-494F-9156-FB9ABF7558C2}"/>
          </ac:spMkLst>
        </pc:spChg>
        <pc:spChg chg="mod">
          <ac:chgData name="Dragon Tomas" userId="1ab665b9-8974-4a3a-a1a2-b37666880b32" providerId="ADAL" clId="{C9C15A1F-C8D2-450A-98FA-DE07AC95EE26}" dt="2022-11-20T08:55:38.818" v="1539" actId="20577"/>
          <ac:spMkLst>
            <pc:docMk/>
            <pc:sldMk cId="1882254779" sldId="275"/>
            <ac:spMk id="3" creationId="{7F98A7DB-DBBE-4B3D-A3E9-0C0CF8D6AC71}"/>
          </ac:spMkLst>
        </pc:spChg>
      </pc:sldChg>
      <pc:sldChg chg="modSp new mod">
        <pc:chgData name="Dragon Tomas" userId="1ab665b9-8974-4a3a-a1a2-b37666880b32" providerId="ADAL" clId="{C9C15A1F-C8D2-450A-98FA-DE07AC95EE26}" dt="2022-11-20T08:56:20.011" v="1582" actId="20577"/>
        <pc:sldMkLst>
          <pc:docMk/>
          <pc:sldMk cId="2569233138" sldId="276"/>
        </pc:sldMkLst>
        <pc:spChg chg="mod">
          <ac:chgData name="Dragon Tomas" userId="1ab665b9-8974-4a3a-a1a2-b37666880b32" providerId="ADAL" clId="{C9C15A1F-C8D2-450A-98FA-DE07AC95EE26}" dt="2022-11-20T08:55:52.177" v="1561" actId="20577"/>
          <ac:spMkLst>
            <pc:docMk/>
            <pc:sldMk cId="2569233138" sldId="276"/>
            <ac:spMk id="2" creationId="{B412C652-FCA8-4184-BF84-2C3C685739FA}"/>
          </ac:spMkLst>
        </pc:spChg>
        <pc:spChg chg="mod">
          <ac:chgData name="Dragon Tomas" userId="1ab665b9-8974-4a3a-a1a2-b37666880b32" providerId="ADAL" clId="{C9C15A1F-C8D2-450A-98FA-DE07AC95EE26}" dt="2022-11-20T08:56:20.011" v="1582" actId="20577"/>
          <ac:spMkLst>
            <pc:docMk/>
            <pc:sldMk cId="2569233138" sldId="276"/>
            <ac:spMk id="3" creationId="{207CADB4-86CC-4E2A-BE36-A626F96EBD32}"/>
          </ac:spMkLst>
        </pc:spChg>
      </pc:sldChg>
      <pc:sldChg chg="modSp new mod">
        <pc:chgData name="Dragon Tomas" userId="1ab665b9-8974-4a3a-a1a2-b37666880b32" providerId="ADAL" clId="{C9C15A1F-C8D2-450A-98FA-DE07AC95EE26}" dt="2022-11-20T08:57:23.490" v="1634" actId="20577"/>
        <pc:sldMkLst>
          <pc:docMk/>
          <pc:sldMk cId="2919215571" sldId="277"/>
        </pc:sldMkLst>
        <pc:spChg chg="mod">
          <ac:chgData name="Dragon Tomas" userId="1ab665b9-8974-4a3a-a1a2-b37666880b32" providerId="ADAL" clId="{C9C15A1F-C8D2-450A-98FA-DE07AC95EE26}" dt="2022-11-20T08:56:35.409" v="1604" actId="20577"/>
          <ac:spMkLst>
            <pc:docMk/>
            <pc:sldMk cId="2919215571" sldId="277"/>
            <ac:spMk id="2" creationId="{699AE50A-B2D2-4030-8DA1-36D86BA330E4}"/>
          </ac:spMkLst>
        </pc:spChg>
        <pc:spChg chg="mod">
          <ac:chgData name="Dragon Tomas" userId="1ab665b9-8974-4a3a-a1a2-b37666880b32" providerId="ADAL" clId="{C9C15A1F-C8D2-450A-98FA-DE07AC95EE26}" dt="2022-11-20T08:57:23.490" v="1634" actId="20577"/>
          <ac:spMkLst>
            <pc:docMk/>
            <pc:sldMk cId="2919215571" sldId="277"/>
            <ac:spMk id="3" creationId="{1199422C-03F1-4344-91C5-6A199F10E056}"/>
          </ac:spMkLst>
        </pc:spChg>
      </pc:sldChg>
      <pc:sldChg chg="modSp new mod">
        <pc:chgData name="Dragon Tomas" userId="1ab665b9-8974-4a3a-a1a2-b37666880b32" providerId="ADAL" clId="{C9C15A1F-C8D2-450A-98FA-DE07AC95EE26}" dt="2022-11-20T08:59:38.867" v="1714" actId="20577"/>
        <pc:sldMkLst>
          <pc:docMk/>
          <pc:sldMk cId="3293098311" sldId="278"/>
        </pc:sldMkLst>
        <pc:spChg chg="mod">
          <ac:chgData name="Dragon Tomas" userId="1ab665b9-8974-4a3a-a1a2-b37666880b32" providerId="ADAL" clId="{C9C15A1F-C8D2-450A-98FA-DE07AC95EE26}" dt="2022-11-20T08:58:27.618" v="1665" actId="20577"/>
          <ac:spMkLst>
            <pc:docMk/>
            <pc:sldMk cId="3293098311" sldId="278"/>
            <ac:spMk id="2" creationId="{49E03823-1AE8-416E-A14B-637FC249C638}"/>
          </ac:spMkLst>
        </pc:spChg>
        <pc:spChg chg="mod">
          <ac:chgData name="Dragon Tomas" userId="1ab665b9-8974-4a3a-a1a2-b37666880b32" providerId="ADAL" clId="{C9C15A1F-C8D2-450A-98FA-DE07AC95EE26}" dt="2022-11-20T08:59:38.867" v="1714" actId="20577"/>
          <ac:spMkLst>
            <pc:docMk/>
            <pc:sldMk cId="3293098311" sldId="278"/>
            <ac:spMk id="3" creationId="{BF6188CA-BAE8-4265-9434-11377BF04237}"/>
          </ac:spMkLst>
        </pc:spChg>
      </pc:sldChg>
      <pc:sldChg chg="modSp new mod">
        <pc:chgData name="Dragon Tomas" userId="1ab665b9-8974-4a3a-a1a2-b37666880b32" providerId="ADAL" clId="{C9C15A1F-C8D2-450A-98FA-DE07AC95EE26}" dt="2022-11-20T09:00:30.314" v="1771" actId="20577"/>
        <pc:sldMkLst>
          <pc:docMk/>
          <pc:sldMk cId="709982003" sldId="279"/>
        </pc:sldMkLst>
        <pc:spChg chg="mod">
          <ac:chgData name="Dragon Tomas" userId="1ab665b9-8974-4a3a-a1a2-b37666880b32" providerId="ADAL" clId="{C9C15A1F-C8D2-450A-98FA-DE07AC95EE26}" dt="2022-11-20T09:00:03.018" v="1756" actId="20577"/>
          <ac:spMkLst>
            <pc:docMk/>
            <pc:sldMk cId="709982003" sldId="279"/>
            <ac:spMk id="2" creationId="{79679850-A090-4CE6-BCAD-B149F79A194D}"/>
          </ac:spMkLst>
        </pc:spChg>
        <pc:spChg chg="mod">
          <ac:chgData name="Dragon Tomas" userId="1ab665b9-8974-4a3a-a1a2-b37666880b32" providerId="ADAL" clId="{C9C15A1F-C8D2-450A-98FA-DE07AC95EE26}" dt="2022-11-20T09:00:30.314" v="1771" actId="20577"/>
          <ac:spMkLst>
            <pc:docMk/>
            <pc:sldMk cId="709982003" sldId="279"/>
            <ac:spMk id="3" creationId="{2FF416FD-E477-49A2-85D1-B6678718F2CA}"/>
          </ac:spMkLst>
        </pc:spChg>
      </pc:sldChg>
      <pc:sldChg chg="modSp new mod">
        <pc:chgData name="Dragon Tomas" userId="1ab665b9-8974-4a3a-a1a2-b37666880b32" providerId="ADAL" clId="{C9C15A1F-C8D2-450A-98FA-DE07AC95EE26}" dt="2022-11-20T09:01:26.650" v="1794" actId="20577"/>
        <pc:sldMkLst>
          <pc:docMk/>
          <pc:sldMk cId="2788564664" sldId="280"/>
        </pc:sldMkLst>
        <pc:spChg chg="mod">
          <ac:chgData name="Dragon Tomas" userId="1ab665b9-8974-4a3a-a1a2-b37666880b32" providerId="ADAL" clId="{C9C15A1F-C8D2-450A-98FA-DE07AC95EE26}" dt="2022-11-20T09:00:53.654" v="1773"/>
          <ac:spMkLst>
            <pc:docMk/>
            <pc:sldMk cId="2788564664" sldId="280"/>
            <ac:spMk id="2" creationId="{A15C38D2-AD9D-4680-92D9-E7E53F4DBDA5}"/>
          </ac:spMkLst>
        </pc:spChg>
        <pc:spChg chg="mod">
          <ac:chgData name="Dragon Tomas" userId="1ab665b9-8974-4a3a-a1a2-b37666880b32" providerId="ADAL" clId="{C9C15A1F-C8D2-450A-98FA-DE07AC95EE26}" dt="2022-11-20T09:01:26.650" v="1794" actId="20577"/>
          <ac:spMkLst>
            <pc:docMk/>
            <pc:sldMk cId="2788564664" sldId="280"/>
            <ac:spMk id="3" creationId="{261CA18E-F72A-4C45-B0A8-1955DD61979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FB2809-B47D-442D-AC2A-9F9D17AE4487}"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cs-CZ"/>
        </a:p>
      </dgm:t>
    </dgm:pt>
    <dgm:pt modelId="{F6F14D6A-007F-4AE1-9994-ACA6D0A0CD70}">
      <dgm:prSet phldrT="[Text]"/>
      <dgm:spPr>
        <a:gradFill rotWithShape="0">
          <a:gsLst>
            <a:gs pos="0">
              <a:srgbClr val="E61F51"/>
            </a:gs>
            <a:gs pos="100000">
              <a:srgbClr val="E72168"/>
            </a:gs>
          </a:gsLst>
        </a:gradFill>
      </dgm:spPr>
      <dgm:t>
        <a:bodyPr/>
        <a:lstStyle/>
        <a:p>
          <a:r>
            <a:rPr lang="cs-CZ" dirty="0"/>
            <a:t>Těhotenství/Rodičovství</a:t>
          </a:r>
        </a:p>
      </dgm:t>
    </dgm:pt>
    <dgm:pt modelId="{C612A6F3-EA82-4CD0-8EA1-4CDAC058E06D}" type="parTrans" cxnId="{C42D68F4-723D-4D1A-AB4B-0F7BE437EBB1}">
      <dgm:prSet/>
      <dgm:spPr/>
      <dgm:t>
        <a:bodyPr/>
        <a:lstStyle/>
        <a:p>
          <a:endParaRPr lang="cs-CZ"/>
        </a:p>
      </dgm:t>
    </dgm:pt>
    <dgm:pt modelId="{FE881BA1-5317-4776-8F1A-275A383D6E99}" type="sibTrans" cxnId="{C42D68F4-723D-4D1A-AB4B-0F7BE437EBB1}">
      <dgm:prSet/>
      <dgm:spPr/>
      <dgm:t>
        <a:bodyPr/>
        <a:lstStyle/>
        <a:p>
          <a:endParaRPr lang="cs-CZ"/>
        </a:p>
      </dgm:t>
    </dgm:pt>
    <dgm:pt modelId="{04918015-1955-483A-A15D-070CE8B0959A}">
      <dgm:prSet phldrT="[Text]" custT="1"/>
      <dgm:spPr>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Kognitivně</a:t>
          </a:r>
        </a:p>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Rozumově</a:t>
          </a:r>
        </a:p>
      </dgm:t>
    </dgm:pt>
    <dgm:pt modelId="{13FB775A-3B10-4DD0-BD26-E9BBEA435217}" type="parTrans" cxnId="{B83D35D7-B52B-4037-89EE-301EB0D80667}">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4561B9F9-D0F3-4F43-9CA6-8FAC7D05FD72}" type="sibTrans" cxnId="{B83D35D7-B52B-4037-89EE-301EB0D80667}">
      <dgm:prSet/>
      <dgm:spPr/>
      <dgm:t>
        <a:bodyPr/>
        <a:lstStyle/>
        <a:p>
          <a:endParaRPr lang="cs-CZ"/>
        </a:p>
      </dgm:t>
    </dgm:pt>
    <dgm:pt modelId="{3CAED10E-27CC-46F6-A69E-65967395D10E}">
      <dgm:prSet phldrT="[Text]" custT="1"/>
      <dgm:spPr>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Plánované</a:t>
          </a:r>
        </a:p>
      </dgm:t>
    </dgm:pt>
    <dgm:pt modelId="{69713B32-4843-478F-B339-6029F6E0FA40}" type="parTrans" cxnId="{6AAB733B-167D-4DEF-BCC0-47DE1F5AEF41}">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EF386753-B54E-4F03-A944-069153D039B4}" type="sibTrans" cxnId="{6AAB733B-167D-4DEF-BCC0-47DE1F5AEF41}">
      <dgm:prSet/>
      <dgm:spPr/>
      <dgm:t>
        <a:bodyPr/>
        <a:lstStyle/>
        <a:p>
          <a:endParaRPr lang="cs-CZ"/>
        </a:p>
      </dgm:t>
    </dgm:pt>
    <dgm:pt modelId="{87D667A9-03F9-450D-863A-50D48AEEA51B}">
      <dgm:prSet phldrT="[Text]"/>
      <dgm:spPr>
        <a:gradFill flip="none" rotWithShape="1">
          <a:gsLst>
            <a:gs pos="0">
              <a:schemeClr val="tx1"/>
            </a:gs>
            <a:gs pos="100000">
              <a:srgbClr val="262626"/>
            </a:gs>
          </a:gsLst>
          <a:lin ang="5400000" scaled="1"/>
          <a:tileRect/>
        </a:gradFill>
      </dgm:spPr>
      <dgm:t>
        <a:bodyPr/>
        <a:lstStyle/>
        <a:p>
          <a:r>
            <a:rPr lang="cs-CZ" dirty="0"/>
            <a:t>Neplánované</a:t>
          </a:r>
        </a:p>
      </dgm:t>
    </dgm:pt>
    <dgm:pt modelId="{F20FAEA9-AD1D-4FBD-87E5-AEA65A53CB8D}" type="parTrans" cxnId="{6CA994EF-AC9F-4EF9-9244-75F69CE2A67B}">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9F99978F-F3C0-4C2D-A96F-00EF25DA1A77}" type="sibTrans" cxnId="{6CA994EF-AC9F-4EF9-9244-75F69CE2A67B}">
      <dgm:prSet/>
      <dgm:spPr/>
      <dgm:t>
        <a:bodyPr/>
        <a:lstStyle/>
        <a:p>
          <a:endParaRPr lang="cs-CZ"/>
        </a:p>
      </dgm:t>
    </dgm:pt>
    <dgm:pt modelId="{EC66AD75-1E9B-4B86-B099-4D46A52A6425}">
      <dgm:prSet phldrT="[Text]" custT="1"/>
      <dgm:spPr>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Afektivně</a:t>
          </a:r>
        </a:p>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Pocitově</a:t>
          </a:r>
        </a:p>
      </dgm:t>
    </dgm:pt>
    <dgm:pt modelId="{54622191-F811-4A58-B3D1-B015870FE440}" type="parTrans" cxnId="{E88C122E-1C87-4CEA-9DD0-F735C5DABA05}">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080893A3-DA8D-4FBA-A2AC-C6CAAC988848}" type="sibTrans" cxnId="{E88C122E-1C87-4CEA-9DD0-F735C5DABA05}">
      <dgm:prSet/>
      <dgm:spPr/>
      <dgm:t>
        <a:bodyPr/>
        <a:lstStyle/>
        <a:p>
          <a:endParaRPr lang="cs-CZ"/>
        </a:p>
      </dgm:t>
    </dgm:pt>
    <dgm:pt modelId="{1240D70E-5BDA-4F26-9866-48AA3001DE01}">
      <dgm:prSet phldrT="[Text]" custT="1"/>
      <dgm:spPr>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gm:spPr>
      <dgm:t>
        <a:bodyPr spcFirstLastPara="0" vert="horz" wrap="square" lIns="6350" tIns="6350" rIns="6350" bIns="635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Chtěné</a:t>
          </a:r>
        </a:p>
      </dgm:t>
    </dgm:pt>
    <dgm:pt modelId="{59E5A06C-AB5E-45F5-9B1B-43CB3111E717}" type="parTrans" cxnId="{52C8A58E-B670-47B6-8B49-6B2AC762DE35}">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2318A21A-074B-4590-98E3-9B4FA8C49239}" type="sibTrans" cxnId="{52C8A58E-B670-47B6-8B49-6B2AC762DE35}">
      <dgm:prSet/>
      <dgm:spPr/>
      <dgm:t>
        <a:bodyPr/>
        <a:lstStyle/>
        <a:p>
          <a:endParaRPr lang="cs-CZ"/>
        </a:p>
      </dgm:t>
    </dgm:pt>
    <dgm:pt modelId="{ED4F6A04-1DEC-4013-B580-7DFF16914291}">
      <dgm:prSet custT="1"/>
      <dgm:spPr>
        <a:gradFill flip="none" rotWithShape="1">
          <a:gsLst>
            <a:gs pos="0">
              <a:prstClr val="black"/>
            </a:gs>
            <a:gs pos="100000">
              <a:srgbClr val="262626"/>
            </a:gs>
          </a:gsLst>
          <a:lin ang="5400000" scaled="1"/>
          <a:tileRect/>
        </a:gradFill>
        <a:ln>
          <a:noFill/>
        </a:ln>
        <a:effectLst>
          <a:outerShdw blurRad="57150" dist="19050" dir="5400000" algn="ctr" rotWithShape="0">
            <a:srgbClr val="000000">
              <a:alpha val="63000"/>
            </a:srgbClr>
          </a:outerShdw>
        </a:effectLst>
      </dgm:spPr>
      <dgm:t>
        <a:bodyPr spcFirstLastPara="0" vert="horz" wrap="square" lIns="6350" tIns="6350" rIns="6350" bIns="6350" numCol="1" spcCol="1270" anchor="ctr" anchorCtr="0"/>
        <a:lstStyle/>
        <a:p>
          <a:r>
            <a:rPr lang="cs-CZ" sz="1000" kern="1200" dirty="0">
              <a:solidFill>
                <a:prstClr val="white"/>
              </a:solidFill>
              <a:latin typeface="Calibri" panose="020F0502020204030204"/>
              <a:ea typeface="+mn-ea"/>
              <a:cs typeface="+mn-cs"/>
            </a:rPr>
            <a:t>Nechtěné</a:t>
          </a:r>
        </a:p>
      </dgm:t>
    </dgm:pt>
    <dgm:pt modelId="{6314BD33-146E-40E3-AE7E-D4DA38152545}" type="parTrans" cxnId="{7A3A4231-A274-4480-9725-50994B418FC1}">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9D42770D-DA56-4D94-AAC5-E9D4C71DF3A4}" type="sibTrans" cxnId="{7A3A4231-A274-4480-9725-50994B418FC1}">
      <dgm:prSet/>
      <dgm:spPr/>
      <dgm:t>
        <a:bodyPr/>
        <a:lstStyle/>
        <a:p>
          <a:endParaRPr lang="cs-CZ"/>
        </a:p>
      </dgm:t>
    </dgm:pt>
    <dgm:pt modelId="{74F79BAE-1AAF-45F1-81AB-0F244A1BCAA3}" type="pres">
      <dgm:prSet presAssocID="{10FB2809-B47D-442D-AC2A-9F9D17AE4487}" presName="diagram" presStyleCnt="0">
        <dgm:presLayoutVars>
          <dgm:chPref val="1"/>
          <dgm:dir/>
          <dgm:animOne val="branch"/>
          <dgm:animLvl val="lvl"/>
          <dgm:resizeHandles val="exact"/>
        </dgm:presLayoutVars>
      </dgm:prSet>
      <dgm:spPr/>
    </dgm:pt>
    <dgm:pt modelId="{544AB15E-FE82-4DF7-B952-D5CEE8C89FC1}" type="pres">
      <dgm:prSet presAssocID="{F6F14D6A-007F-4AE1-9994-ACA6D0A0CD70}" presName="root1" presStyleCnt="0"/>
      <dgm:spPr/>
    </dgm:pt>
    <dgm:pt modelId="{50A65516-CAE4-4E2F-A42E-CB71E8F921D0}" type="pres">
      <dgm:prSet presAssocID="{F6F14D6A-007F-4AE1-9994-ACA6D0A0CD70}" presName="LevelOneTextNode" presStyleLbl="node0" presStyleIdx="0" presStyleCnt="1">
        <dgm:presLayoutVars>
          <dgm:chPref val="3"/>
        </dgm:presLayoutVars>
      </dgm:prSet>
      <dgm:spPr>
        <a:prstGeom prst="rect">
          <a:avLst/>
        </a:prstGeom>
      </dgm:spPr>
    </dgm:pt>
    <dgm:pt modelId="{C87DEC3D-BEDE-4701-AD0E-D04849C7E00B}" type="pres">
      <dgm:prSet presAssocID="{F6F14D6A-007F-4AE1-9994-ACA6D0A0CD70}" presName="level2hierChild" presStyleCnt="0"/>
      <dgm:spPr/>
    </dgm:pt>
    <dgm:pt modelId="{1E76AFE2-E40B-40D9-AE49-82DB0F5BB8A3}" type="pres">
      <dgm:prSet presAssocID="{13FB775A-3B10-4DD0-BD26-E9BBEA435217}" presName="conn2-1" presStyleLbl="parChTrans1D2" presStyleIdx="0" presStyleCnt="2"/>
      <dgm:spPr/>
    </dgm:pt>
    <dgm:pt modelId="{513F0AFE-DF07-44A5-80E6-FFBAAE224DEB}" type="pres">
      <dgm:prSet presAssocID="{13FB775A-3B10-4DD0-BD26-E9BBEA435217}" presName="connTx" presStyleLbl="parChTrans1D2" presStyleIdx="0" presStyleCnt="2"/>
      <dgm:spPr/>
    </dgm:pt>
    <dgm:pt modelId="{D21212E2-AEAD-4379-BD17-CAFD038D32F2}" type="pres">
      <dgm:prSet presAssocID="{04918015-1955-483A-A15D-070CE8B0959A}" presName="root2" presStyleCnt="0"/>
      <dgm:spPr/>
    </dgm:pt>
    <dgm:pt modelId="{D3960C8A-AD89-4602-B3AC-A0CAC890564B}" type="pres">
      <dgm:prSet presAssocID="{04918015-1955-483A-A15D-070CE8B0959A}" presName="LevelTwoTextNode" presStyleLbl="node2" presStyleIdx="0" presStyleCnt="2">
        <dgm:presLayoutVars>
          <dgm:chPref val="3"/>
        </dgm:presLayoutVars>
      </dgm:prSet>
      <dgm:spPr>
        <a:xfrm>
          <a:off x="1909669" y="731128"/>
          <a:ext cx="1362261" cy="681130"/>
        </a:xfrm>
        <a:prstGeom prst="rect">
          <a:avLst/>
        </a:prstGeom>
      </dgm:spPr>
    </dgm:pt>
    <dgm:pt modelId="{4C76DAE5-98BF-47C4-83FB-0324395ACDD1}" type="pres">
      <dgm:prSet presAssocID="{04918015-1955-483A-A15D-070CE8B0959A}" presName="level3hierChild" presStyleCnt="0"/>
      <dgm:spPr/>
    </dgm:pt>
    <dgm:pt modelId="{6D57B733-F26D-491B-8842-A1BC76DDF1AC}" type="pres">
      <dgm:prSet presAssocID="{69713B32-4843-478F-B339-6029F6E0FA40}" presName="conn2-1" presStyleLbl="parChTrans1D3" presStyleIdx="0" presStyleCnt="4"/>
      <dgm:spPr/>
    </dgm:pt>
    <dgm:pt modelId="{ABED821E-7D33-4D33-B22B-99F11B6E4184}" type="pres">
      <dgm:prSet presAssocID="{69713B32-4843-478F-B339-6029F6E0FA40}" presName="connTx" presStyleLbl="parChTrans1D3" presStyleIdx="0" presStyleCnt="4"/>
      <dgm:spPr/>
    </dgm:pt>
    <dgm:pt modelId="{D307395B-4EE0-4B1D-96F6-604BC75E5AE6}" type="pres">
      <dgm:prSet presAssocID="{3CAED10E-27CC-46F6-A69E-65967395D10E}" presName="root2" presStyleCnt="0"/>
      <dgm:spPr/>
    </dgm:pt>
    <dgm:pt modelId="{FE69058E-8EBE-4B08-9898-1CE86B7E2817}" type="pres">
      <dgm:prSet presAssocID="{3CAED10E-27CC-46F6-A69E-65967395D10E}" presName="LevelTwoTextNode" presStyleLbl="node3" presStyleIdx="0" presStyleCnt="4">
        <dgm:presLayoutVars>
          <dgm:chPref val="3"/>
        </dgm:presLayoutVars>
      </dgm:prSet>
      <dgm:spPr>
        <a:xfrm>
          <a:off x="3816835" y="339478"/>
          <a:ext cx="1362261" cy="681130"/>
        </a:xfrm>
        <a:prstGeom prst="rect">
          <a:avLst/>
        </a:prstGeom>
      </dgm:spPr>
    </dgm:pt>
    <dgm:pt modelId="{E67104E9-024A-4663-8F88-4D6277D58247}" type="pres">
      <dgm:prSet presAssocID="{3CAED10E-27CC-46F6-A69E-65967395D10E}" presName="level3hierChild" presStyleCnt="0"/>
      <dgm:spPr/>
    </dgm:pt>
    <dgm:pt modelId="{3619B065-E28D-4152-BD1B-6C1CFE896FB7}" type="pres">
      <dgm:prSet presAssocID="{F20FAEA9-AD1D-4FBD-87E5-AEA65A53CB8D}" presName="conn2-1" presStyleLbl="parChTrans1D3" presStyleIdx="1" presStyleCnt="4"/>
      <dgm:spPr/>
    </dgm:pt>
    <dgm:pt modelId="{8CB4D926-3CC4-45BD-A1B9-5B9E0170012C}" type="pres">
      <dgm:prSet presAssocID="{F20FAEA9-AD1D-4FBD-87E5-AEA65A53CB8D}" presName="connTx" presStyleLbl="parChTrans1D3" presStyleIdx="1" presStyleCnt="4"/>
      <dgm:spPr/>
    </dgm:pt>
    <dgm:pt modelId="{2F084559-B980-4DBC-8D66-79D0EDE01CAB}" type="pres">
      <dgm:prSet presAssocID="{87D667A9-03F9-450D-863A-50D48AEEA51B}" presName="root2" presStyleCnt="0"/>
      <dgm:spPr/>
    </dgm:pt>
    <dgm:pt modelId="{B08C4CF1-F9DB-43BC-9747-8E91C9E72926}" type="pres">
      <dgm:prSet presAssocID="{87D667A9-03F9-450D-863A-50D48AEEA51B}" presName="LevelTwoTextNode" presStyleLbl="node3" presStyleIdx="1" presStyleCnt="4">
        <dgm:presLayoutVars>
          <dgm:chPref val="3"/>
        </dgm:presLayoutVars>
      </dgm:prSet>
      <dgm:spPr>
        <a:prstGeom prst="rect">
          <a:avLst/>
        </a:prstGeom>
      </dgm:spPr>
    </dgm:pt>
    <dgm:pt modelId="{40AEBEA1-DAC0-454B-9B57-CDBF9699A02C}" type="pres">
      <dgm:prSet presAssocID="{87D667A9-03F9-450D-863A-50D48AEEA51B}" presName="level3hierChild" presStyleCnt="0"/>
      <dgm:spPr/>
    </dgm:pt>
    <dgm:pt modelId="{B864C3CA-3784-49F0-9990-B58AB06736C1}" type="pres">
      <dgm:prSet presAssocID="{54622191-F811-4A58-B3D1-B015870FE440}" presName="conn2-1" presStyleLbl="parChTrans1D2" presStyleIdx="1" presStyleCnt="2"/>
      <dgm:spPr/>
    </dgm:pt>
    <dgm:pt modelId="{00288D32-225D-4A28-8F54-ED8CEF26ADCA}" type="pres">
      <dgm:prSet presAssocID="{54622191-F811-4A58-B3D1-B015870FE440}" presName="connTx" presStyleLbl="parChTrans1D2" presStyleIdx="1" presStyleCnt="2"/>
      <dgm:spPr/>
    </dgm:pt>
    <dgm:pt modelId="{12C2E2B7-1253-4FE4-8F67-044BE8590EB4}" type="pres">
      <dgm:prSet presAssocID="{EC66AD75-1E9B-4B86-B099-4D46A52A6425}" presName="root2" presStyleCnt="0"/>
      <dgm:spPr/>
    </dgm:pt>
    <dgm:pt modelId="{7C11D231-AD4D-414A-B69D-3950ACC1786D}" type="pres">
      <dgm:prSet presAssocID="{EC66AD75-1E9B-4B86-B099-4D46A52A6425}" presName="LevelTwoTextNode" presStyleLbl="node2" presStyleIdx="1" presStyleCnt="2">
        <dgm:presLayoutVars>
          <dgm:chPref val="3"/>
        </dgm:presLayoutVars>
      </dgm:prSet>
      <dgm:spPr>
        <a:xfrm>
          <a:off x="1909669" y="2297728"/>
          <a:ext cx="1362261" cy="681130"/>
        </a:xfrm>
        <a:prstGeom prst="rect">
          <a:avLst/>
        </a:prstGeom>
      </dgm:spPr>
    </dgm:pt>
    <dgm:pt modelId="{3F71786B-159B-4FA6-99C4-A4BB4AB4AEE6}" type="pres">
      <dgm:prSet presAssocID="{EC66AD75-1E9B-4B86-B099-4D46A52A6425}" presName="level3hierChild" presStyleCnt="0"/>
      <dgm:spPr/>
    </dgm:pt>
    <dgm:pt modelId="{B1B72D90-FF63-49D8-95D4-EAC7352BD84F}" type="pres">
      <dgm:prSet presAssocID="{59E5A06C-AB5E-45F5-9B1B-43CB3111E717}" presName="conn2-1" presStyleLbl="parChTrans1D3" presStyleIdx="2" presStyleCnt="4"/>
      <dgm:spPr/>
    </dgm:pt>
    <dgm:pt modelId="{0DCE718E-D208-4B97-B2BE-45B02E1CBAA9}" type="pres">
      <dgm:prSet presAssocID="{59E5A06C-AB5E-45F5-9B1B-43CB3111E717}" presName="connTx" presStyleLbl="parChTrans1D3" presStyleIdx="2" presStyleCnt="4"/>
      <dgm:spPr/>
    </dgm:pt>
    <dgm:pt modelId="{DD61CF16-9FC6-4BF4-8497-F855F960104F}" type="pres">
      <dgm:prSet presAssocID="{1240D70E-5BDA-4F26-9866-48AA3001DE01}" presName="root2" presStyleCnt="0"/>
      <dgm:spPr/>
    </dgm:pt>
    <dgm:pt modelId="{4643F3B3-41FB-4D7A-9159-25529EE38CAE}" type="pres">
      <dgm:prSet presAssocID="{1240D70E-5BDA-4F26-9866-48AA3001DE01}" presName="LevelTwoTextNode" presStyleLbl="node3" presStyleIdx="2" presStyleCnt="4" custLinFactNeighborX="184">
        <dgm:presLayoutVars>
          <dgm:chPref val="3"/>
        </dgm:presLayoutVars>
      </dgm:prSet>
      <dgm:spPr>
        <a:xfrm>
          <a:off x="3819338" y="1906078"/>
          <a:ext cx="1362261" cy="681130"/>
        </a:xfrm>
        <a:prstGeom prst="rect">
          <a:avLst/>
        </a:prstGeom>
      </dgm:spPr>
    </dgm:pt>
    <dgm:pt modelId="{E067746E-41D7-4E8E-8510-A4A965765828}" type="pres">
      <dgm:prSet presAssocID="{1240D70E-5BDA-4F26-9866-48AA3001DE01}" presName="level3hierChild" presStyleCnt="0"/>
      <dgm:spPr/>
    </dgm:pt>
    <dgm:pt modelId="{31A41E6D-46C7-4E1F-A869-2D9BBE1F2C26}" type="pres">
      <dgm:prSet presAssocID="{6314BD33-146E-40E3-AE7E-D4DA38152545}" presName="conn2-1" presStyleLbl="parChTrans1D3" presStyleIdx="3" presStyleCnt="4"/>
      <dgm:spPr/>
    </dgm:pt>
    <dgm:pt modelId="{67C4B88B-228D-410D-A97B-E1B2BB100FE4}" type="pres">
      <dgm:prSet presAssocID="{6314BD33-146E-40E3-AE7E-D4DA38152545}" presName="connTx" presStyleLbl="parChTrans1D3" presStyleIdx="3" presStyleCnt="4"/>
      <dgm:spPr/>
    </dgm:pt>
    <dgm:pt modelId="{9E5FD0BE-0B68-4272-99C5-3DA134DDE666}" type="pres">
      <dgm:prSet presAssocID="{ED4F6A04-1DEC-4013-B580-7DFF16914291}" presName="root2" presStyleCnt="0"/>
      <dgm:spPr/>
    </dgm:pt>
    <dgm:pt modelId="{E4B94250-11E7-4E88-BDD9-A065288FA0B8}" type="pres">
      <dgm:prSet presAssocID="{ED4F6A04-1DEC-4013-B580-7DFF16914291}" presName="LevelTwoTextNode" presStyleLbl="node3" presStyleIdx="3" presStyleCnt="4">
        <dgm:presLayoutVars>
          <dgm:chPref val="3"/>
        </dgm:presLayoutVars>
      </dgm:prSet>
      <dgm:spPr>
        <a:xfrm>
          <a:off x="3816835" y="2689378"/>
          <a:ext cx="1362261" cy="681130"/>
        </a:xfrm>
        <a:prstGeom prst="rect">
          <a:avLst/>
        </a:prstGeom>
      </dgm:spPr>
    </dgm:pt>
    <dgm:pt modelId="{FB526945-00D2-4125-B241-89306706F703}" type="pres">
      <dgm:prSet presAssocID="{ED4F6A04-1DEC-4013-B580-7DFF16914291}" presName="level3hierChild" presStyleCnt="0"/>
      <dgm:spPr/>
    </dgm:pt>
  </dgm:ptLst>
  <dgm:cxnLst>
    <dgm:cxn modelId="{B4391800-6B2D-459D-9F08-F650A8C42AFE}" type="presOf" srcId="{F20FAEA9-AD1D-4FBD-87E5-AEA65A53CB8D}" destId="{8CB4D926-3CC4-45BD-A1B9-5B9E0170012C}" srcOrd="1" destOrd="0" presId="urn:microsoft.com/office/officeart/2005/8/layout/hierarchy2"/>
    <dgm:cxn modelId="{2CE88B0D-6A06-4ECD-BE9C-204F9DB3417F}" type="presOf" srcId="{6314BD33-146E-40E3-AE7E-D4DA38152545}" destId="{31A41E6D-46C7-4E1F-A869-2D9BBE1F2C26}" srcOrd="0" destOrd="0" presId="urn:microsoft.com/office/officeart/2005/8/layout/hierarchy2"/>
    <dgm:cxn modelId="{E88C122E-1C87-4CEA-9DD0-F735C5DABA05}" srcId="{F6F14D6A-007F-4AE1-9994-ACA6D0A0CD70}" destId="{EC66AD75-1E9B-4B86-B099-4D46A52A6425}" srcOrd="1" destOrd="0" parTransId="{54622191-F811-4A58-B3D1-B015870FE440}" sibTransId="{080893A3-DA8D-4FBA-A2AC-C6CAAC988848}"/>
    <dgm:cxn modelId="{7A3A4231-A274-4480-9725-50994B418FC1}" srcId="{EC66AD75-1E9B-4B86-B099-4D46A52A6425}" destId="{ED4F6A04-1DEC-4013-B580-7DFF16914291}" srcOrd="1" destOrd="0" parTransId="{6314BD33-146E-40E3-AE7E-D4DA38152545}" sibTransId="{9D42770D-DA56-4D94-AAC5-E9D4C71DF3A4}"/>
    <dgm:cxn modelId="{6AAB733B-167D-4DEF-BCC0-47DE1F5AEF41}" srcId="{04918015-1955-483A-A15D-070CE8B0959A}" destId="{3CAED10E-27CC-46F6-A69E-65967395D10E}" srcOrd="0" destOrd="0" parTransId="{69713B32-4843-478F-B339-6029F6E0FA40}" sibTransId="{EF386753-B54E-4F03-A944-069153D039B4}"/>
    <dgm:cxn modelId="{1356BC5E-5772-4B9E-B914-05B9E5CB7DAC}" type="presOf" srcId="{04918015-1955-483A-A15D-070CE8B0959A}" destId="{D3960C8A-AD89-4602-B3AC-A0CAC890564B}" srcOrd="0" destOrd="0" presId="urn:microsoft.com/office/officeart/2005/8/layout/hierarchy2"/>
    <dgm:cxn modelId="{40623549-2D4B-4A79-979E-28032E55EE46}" type="presOf" srcId="{13FB775A-3B10-4DD0-BD26-E9BBEA435217}" destId="{1E76AFE2-E40B-40D9-AE49-82DB0F5BB8A3}" srcOrd="0" destOrd="0" presId="urn:microsoft.com/office/officeart/2005/8/layout/hierarchy2"/>
    <dgm:cxn modelId="{2711F64F-9A52-4718-98D7-A7BA46610297}" type="presOf" srcId="{13FB775A-3B10-4DD0-BD26-E9BBEA435217}" destId="{513F0AFE-DF07-44A5-80E6-FFBAAE224DEB}" srcOrd="1" destOrd="0" presId="urn:microsoft.com/office/officeart/2005/8/layout/hierarchy2"/>
    <dgm:cxn modelId="{96A27254-6D32-4186-8B54-DE3D6CF9DBDE}" type="presOf" srcId="{59E5A06C-AB5E-45F5-9B1B-43CB3111E717}" destId="{0DCE718E-D208-4B97-B2BE-45B02E1CBAA9}" srcOrd="1" destOrd="0" presId="urn:microsoft.com/office/officeart/2005/8/layout/hierarchy2"/>
    <dgm:cxn modelId="{DE349C75-64C6-4446-8341-54A6C49EDE19}" type="presOf" srcId="{6314BD33-146E-40E3-AE7E-D4DA38152545}" destId="{67C4B88B-228D-410D-A97B-E1B2BB100FE4}" srcOrd="1" destOrd="0" presId="urn:microsoft.com/office/officeart/2005/8/layout/hierarchy2"/>
    <dgm:cxn modelId="{C06E1B57-6A2D-4CEF-A826-559F640C546B}" type="presOf" srcId="{69713B32-4843-478F-B339-6029F6E0FA40}" destId="{ABED821E-7D33-4D33-B22B-99F11B6E4184}" srcOrd="1" destOrd="0" presId="urn:microsoft.com/office/officeart/2005/8/layout/hierarchy2"/>
    <dgm:cxn modelId="{504EB457-1116-4E1C-B8A8-5E9718B407F6}" type="presOf" srcId="{10FB2809-B47D-442D-AC2A-9F9D17AE4487}" destId="{74F79BAE-1AAF-45F1-81AB-0F244A1BCAA3}" srcOrd="0" destOrd="0" presId="urn:microsoft.com/office/officeart/2005/8/layout/hierarchy2"/>
    <dgm:cxn modelId="{52C8A58E-B670-47B6-8B49-6B2AC762DE35}" srcId="{EC66AD75-1E9B-4B86-B099-4D46A52A6425}" destId="{1240D70E-5BDA-4F26-9866-48AA3001DE01}" srcOrd="0" destOrd="0" parTransId="{59E5A06C-AB5E-45F5-9B1B-43CB3111E717}" sibTransId="{2318A21A-074B-4590-98E3-9B4FA8C49239}"/>
    <dgm:cxn modelId="{B579AE95-6FB1-4568-A93E-7E2DB3867B7F}" type="presOf" srcId="{ED4F6A04-1DEC-4013-B580-7DFF16914291}" destId="{E4B94250-11E7-4E88-BDD9-A065288FA0B8}" srcOrd="0" destOrd="0" presId="urn:microsoft.com/office/officeart/2005/8/layout/hierarchy2"/>
    <dgm:cxn modelId="{17581AA3-DA7B-4AAC-AF5F-59F5C34A45C9}" type="presOf" srcId="{54622191-F811-4A58-B3D1-B015870FE440}" destId="{B864C3CA-3784-49F0-9990-B58AB06736C1}" srcOrd="0" destOrd="0" presId="urn:microsoft.com/office/officeart/2005/8/layout/hierarchy2"/>
    <dgm:cxn modelId="{A125CAA7-66F9-43E0-8AFD-351F15FCFE60}" type="presOf" srcId="{F20FAEA9-AD1D-4FBD-87E5-AEA65A53CB8D}" destId="{3619B065-E28D-4152-BD1B-6C1CFE896FB7}" srcOrd="0" destOrd="0" presId="urn:microsoft.com/office/officeart/2005/8/layout/hierarchy2"/>
    <dgm:cxn modelId="{7071A7A8-0F03-4460-8347-87CD99631BC7}" type="presOf" srcId="{F6F14D6A-007F-4AE1-9994-ACA6D0A0CD70}" destId="{50A65516-CAE4-4E2F-A42E-CB71E8F921D0}" srcOrd="0" destOrd="0" presId="urn:microsoft.com/office/officeart/2005/8/layout/hierarchy2"/>
    <dgm:cxn modelId="{7DF500B1-28CD-4755-A6F5-3C10C3094B97}" type="presOf" srcId="{87D667A9-03F9-450D-863A-50D48AEEA51B}" destId="{B08C4CF1-F9DB-43BC-9747-8E91C9E72926}" srcOrd="0" destOrd="0" presId="urn:microsoft.com/office/officeart/2005/8/layout/hierarchy2"/>
    <dgm:cxn modelId="{0246F0B6-D3C1-44FF-86B2-27E6FA03E14A}" type="presOf" srcId="{1240D70E-5BDA-4F26-9866-48AA3001DE01}" destId="{4643F3B3-41FB-4D7A-9159-25529EE38CAE}" srcOrd="0" destOrd="0" presId="urn:microsoft.com/office/officeart/2005/8/layout/hierarchy2"/>
    <dgm:cxn modelId="{C4D3BABD-FFFD-42E6-A3B6-5B2D9AB8C8FC}" type="presOf" srcId="{EC66AD75-1E9B-4B86-B099-4D46A52A6425}" destId="{7C11D231-AD4D-414A-B69D-3950ACC1786D}" srcOrd="0" destOrd="0" presId="urn:microsoft.com/office/officeart/2005/8/layout/hierarchy2"/>
    <dgm:cxn modelId="{AFB69CCF-74A2-4B2F-BF8F-4291E3F3505F}" type="presOf" srcId="{3CAED10E-27CC-46F6-A69E-65967395D10E}" destId="{FE69058E-8EBE-4B08-9898-1CE86B7E2817}" srcOrd="0" destOrd="0" presId="urn:microsoft.com/office/officeart/2005/8/layout/hierarchy2"/>
    <dgm:cxn modelId="{B83D35D7-B52B-4037-89EE-301EB0D80667}" srcId="{F6F14D6A-007F-4AE1-9994-ACA6D0A0CD70}" destId="{04918015-1955-483A-A15D-070CE8B0959A}" srcOrd="0" destOrd="0" parTransId="{13FB775A-3B10-4DD0-BD26-E9BBEA435217}" sibTransId="{4561B9F9-D0F3-4F43-9CA6-8FAC7D05FD72}"/>
    <dgm:cxn modelId="{B2E785DE-19EA-4803-B049-993A1858FE6D}" type="presOf" srcId="{54622191-F811-4A58-B3D1-B015870FE440}" destId="{00288D32-225D-4A28-8F54-ED8CEF26ADCA}" srcOrd="1" destOrd="0" presId="urn:microsoft.com/office/officeart/2005/8/layout/hierarchy2"/>
    <dgm:cxn modelId="{2952D3E5-D508-4D32-A2E9-08C288DF4A2E}" type="presOf" srcId="{59E5A06C-AB5E-45F5-9B1B-43CB3111E717}" destId="{B1B72D90-FF63-49D8-95D4-EAC7352BD84F}" srcOrd="0" destOrd="0" presId="urn:microsoft.com/office/officeart/2005/8/layout/hierarchy2"/>
    <dgm:cxn modelId="{6CA994EF-AC9F-4EF9-9244-75F69CE2A67B}" srcId="{04918015-1955-483A-A15D-070CE8B0959A}" destId="{87D667A9-03F9-450D-863A-50D48AEEA51B}" srcOrd="1" destOrd="0" parTransId="{F20FAEA9-AD1D-4FBD-87E5-AEA65A53CB8D}" sibTransId="{9F99978F-F3C0-4C2D-A96F-00EF25DA1A77}"/>
    <dgm:cxn modelId="{C42D68F4-723D-4D1A-AB4B-0F7BE437EBB1}" srcId="{10FB2809-B47D-442D-AC2A-9F9D17AE4487}" destId="{F6F14D6A-007F-4AE1-9994-ACA6D0A0CD70}" srcOrd="0" destOrd="0" parTransId="{C612A6F3-EA82-4CD0-8EA1-4CDAC058E06D}" sibTransId="{FE881BA1-5317-4776-8F1A-275A383D6E99}"/>
    <dgm:cxn modelId="{BEDD6AF8-3248-4F19-9642-4187660CD526}" type="presOf" srcId="{69713B32-4843-478F-B339-6029F6E0FA40}" destId="{6D57B733-F26D-491B-8842-A1BC76DDF1AC}" srcOrd="0" destOrd="0" presId="urn:microsoft.com/office/officeart/2005/8/layout/hierarchy2"/>
    <dgm:cxn modelId="{2F573638-0B1C-48B3-9552-7204B395604A}" type="presParOf" srcId="{74F79BAE-1AAF-45F1-81AB-0F244A1BCAA3}" destId="{544AB15E-FE82-4DF7-B952-D5CEE8C89FC1}" srcOrd="0" destOrd="0" presId="urn:microsoft.com/office/officeart/2005/8/layout/hierarchy2"/>
    <dgm:cxn modelId="{F0AD178A-EAB7-46A4-854D-4644056E7A60}" type="presParOf" srcId="{544AB15E-FE82-4DF7-B952-D5CEE8C89FC1}" destId="{50A65516-CAE4-4E2F-A42E-CB71E8F921D0}" srcOrd="0" destOrd="0" presId="urn:microsoft.com/office/officeart/2005/8/layout/hierarchy2"/>
    <dgm:cxn modelId="{F3675BD5-44F9-4FC4-89B1-07367FCA9774}" type="presParOf" srcId="{544AB15E-FE82-4DF7-B952-D5CEE8C89FC1}" destId="{C87DEC3D-BEDE-4701-AD0E-D04849C7E00B}" srcOrd="1" destOrd="0" presId="urn:microsoft.com/office/officeart/2005/8/layout/hierarchy2"/>
    <dgm:cxn modelId="{7F7241D1-CF32-4D67-B0AE-990CB0A3F554}" type="presParOf" srcId="{C87DEC3D-BEDE-4701-AD0E-D04849C7E00B}" destId="{1E76AFE2-E40B-40D9-AE49-82DB0F5BB8A3}" srcOrd="0" destOrd="0" presId="urn:microsoft.com/office/officeart/2005/8/layout/hierarchy2"/>
    <dgm:cxn modelId="{FF7147FD-C9D6-40A1-B8A1-EACC510C73AD}" type="presParOf" srcId="{1E76AFE2-E40B-40D9-AE49-82DB0F5BB8A3}" destId="{513F0AFE-DF07-44A5-80E6-FFBAAE224DEB}" srcOrd="0" destOrd="0" presId="urn:microsoft.com/office/officeart/2005/8/layout/hierarchy2"/>
    <dgm:cxn modelId="{92F0BB18-71B8-49FB-A6FD-7E3D7C237EF7}" type="presParOf" srcId="{C87DEC3D-BEDE-4701-AD0E-D04849C7E00B}" destId="{D21212E2-AEAD-4379-BD17-CAFD038D32F2}" srcOrd="1" destOrd="0" presId="urn:microsoft.com/office/officeart/2005/8/layout/hierarchy2"/>
    <dgm:cxn modelId="{5A9A3E6F-1A87-40E3-AF09-C458EDDF5506}" type="presParOf" srcId="{D21212E2-AEAD-4379-BD17-CAFD038D32F2}" destId="{D3960C8A-AD89-4602-B3AC-A0CAC890564B}" srcOrd="0" destOrd="0" presId="urn:microsoft.com/office/officeart/2005/8/layout/hierarchy2"/>
    <dgm:cxn modelId="{709E6A7B-ABDD-41E0-BF58-8955DDF0CD25}" type="presParOf" srcId="{D21212E2-AEAD-4379-BD17-CAFD038D32F2}" destId="{4C76DAE5-98BF-47C4-83FB-0324395ACDD1}" srcOrd="1" destOrd="0" presId="urn:microsoft.com/office/officeart/2005/8/layout/hierarchy2"/>
    <dgm:cxn modelId="{26782936-425E-4D0A-BBAF-F2F2888C2FC2}" type="presParOf" srcId="{4C76DAE5-98BF-47C4-83FB-0324395ACDD1}" destId="{6D57B733-F26D-491B-8842-A1BC76DDF1AC}" srcOrd="0" destOrd="0" presId="urn:microsoft.com/office/officeart/2005/8/layout/hierarchy2"/>
    <dgm:cxn modelId="{1D71C878-1ADE-478E-A5B5-DFD597A0096F}" type="presParOf" srcId="{6D57B733-F26D-491B-8842-A1BC76DDF1AC}" destId="{ABED821E-7D33-4D33-B22B-99F11B6E4184}" srcOrd="0" destOrd="0" presId="urn:microsoft.com/office/officeart/2005/8/layout/hierarchy2"/>
    <dgm:cxn modelId="{11F8D2E0-9949-4CC1-BAF1-1B3944E38606}" type="presParOf" srcId="{4C76DAE5-98BF-47C4-83FB-0324395ACDD1}" destId="{D307395B-4EE0-4B1D-96F6-604BC75E5AE6}" srcOrd="1" destOrd="0" presId="urn:microsoft.com/office/officeart/2005/8/layout/hierarchy2"/>
    <dgm:cxn modelId="{CCDF61C5-FAFE-4BA6-8739-F96EE32F0574}" type="presParOf" srcId="{D307395B-4EE0-4B1D-96F6-604BC75E5AE6}" destId="{FE69058E-8EBE-4B08-9898-1CE86B7E2817}" srcOrd="0" destOrd="0" presId="urn:microsoft.com/office/officeart/2005/8/layout/hierarchy2"/>
    <dgm:cxn modelId="{45FBB737-44BB-447B-81B5-ACD3A3D7927E}" type="presParOf" srcId="{D307395B-4EE0-4B1D-96F6-604BC75E5AE6}" destId="{E67104E9-024A-4663-8F88-4D6277D58247}" srcOrd="1" destOrd="0" presId="urn:microsoft.com/office/officeart/2005/8/layout/hierarchy2"/>
    <dgm:cxn modelId="{1334DC8F-CD2C-4132-B17B-C2B1C367A898}" type="presParOf" srcId="{4C76DAE5-98BF-47C4-83FB-0324395ACDD1}" destId="{3619B065-E28D-4152-BD1B-6C1CFE896FB7}" srcOrd="2" destOrd="0" presId="urn:microsoft.com/office/officeart/2005/8/layout/hierarchy2"/>
    <dgm:cxn modelId="{949375ED-6AFC-4ED8-831D-D2A0B6FBB24D}" type="presParOf" srcId="{3619B065-E28D-4152-BD1B-6C1CFE896FB7}" destId="{8CB4D926-3CC4-45BD-A1B9-5B9E0170012C}" srcOrd="0" destOrd="0" presId="urn:microsoft.com/office/officeart/2005/8/layout/hierarchy2"/>
    <dgm:cxn modelId="{7C14EF70-F674-4B96-A720-4E34BF0F1AB7}" type="presParOf" srcId="{4C76DAE5-98BF-47C4-83FB-0324395ACDD1}" destId="{2F084559-B980-4DBC-8D66-79D0EDE01CAB}" srcOrd="3" destOrd="0" presId="urn:microsoft.com/office/officeart/2005/8/layout/hierarchy2"/>
    <dgm:cxn modelId="{35405A67-456C-427B-8B4F-D05B453F6EE4}" type="presParOf" srcId="{2F084559-B980-4DBC-8D66-79D0EDE01CAB}" destId="{B08C4CF1-F9DB-43BC-9747-8E91C9E72926}" srcOrd="0" destOrd="0" presId="urn:microsoft.com/office/officeart/2005/8/layout/hierarchy2"/>
    <dgm:cxn modelId="{17B212CF-6443-41A5-B798-021865237281}" type="presParOf" srcId="{2F084559-B980-4DBC-8D66-79D0EDE01CAB}" destId="{40AEBEA1-DAC0-454B-9B57-CDBF9699A02C}" srcOrd="1" destOrd="0" presId="urn:microsoft.com/office/officeart/2005/8/layout/hierarchy2"/>
    <dgm:cxn modelId="{D14758B1-48B1-4887-B012-F78B7DB4A190}" type="presParOf" srcId="{C87DEC3D-BEDE-4701-AD0E-D04849C7E00B}" destId="{B864C3CA-3784-49F0-9990-B58AB06736C1}" srcOrd="2" destOrd="0" presId="urn:microsoft.com/office/officeart/2005/8/layout/hierarchy2"/>
    <dgm:cxn modelId="{9E47B7F3-4C60-4BBB-9A0C-B02145B0F1D9}" type="presParOf" srcId="{B864C3CA-3784-49F0-9990-B58AB06736C1}" destId="{00288D32-225D-4A28-8F54-ED8CEF26ADCA}" srcOrd="0" destOrd="0" presId="urn:microsoft.com/office/officeart/2005/8/layout/hierarchy2"/>
    <dgm:cxn modelId="{DC4BE99E-A4AD-4971-A431-11FEDF7A9345}" type="presParOf" srcId="{C87DEC3D-BEDE-4701-AD0E-D04849C7E00B}" destId="{12C2E2B7-1253-4FE4-8F67-044BE8590EB4}" srcOrd="3" destOrd="0" presId="urn:microsoft.com/office/officeart/2005/8/layout/hierarchy2"/>
    <dgm:cxn modelId="{EAD4D318-058F-4A64-ACEB-E2B0D9A63DB5}" type="presParOf" srcId="{12C2E2B7-1253-4FE4-8F67-044BE8590EB4}" destId="{7C11D231-AD4D-414A-B69D-3950ACC1786D}" srcOrd="0" destOrd="0" presId="urn:microsoft.com/office/officeart/2005/8/layout/hierarchy2"/>
    <dgm:cxn modelId="{14FC5D11-F62A-4154-B7B9-ABD47506DC6B}" type="presParOf" srcId="{12C2E2B7-1253-4FE4-8F67-044BE8590EB4}" destId="{3F71786B-159B-4FA6-99C4-A4BB4AB4AEE6}" srcOrd="1" destOrd="0" presId="urn:microsoft.com/office/officeart/2005/8/layout/hierarchy2"/>
    <dgm:cxn modelId="{AB0A8A26-D508-4AA8-A28E-95A3CDA30A57}" type="presParOf" srcId="{3F71786B-159B-4FA6-99C4-A4BB4AB4AEE6}" destId="{B1B72D90-FF63-49D8-95D4-EAC7352BD84F}" srcOrd="0" destOrd="0" presId="urn:microsoft.com/office/officeart/2005/8/layout/hierarchy2"/>
    <dgm:cxn modelId="{F043A265-F78E-4FF5-A44C-52E76E63CE42}" type="presParOf" srcId="{B1B72D90-FF63-49D8-95D4-EAC7352BD84F}" destId="{0DCE718E-D208-4B97-B2BE-45B02E1CBAA9}" srcOrd="0" destOrd="0" presId="urn:microsoft.com/office/officeart/2005/8/layout/hierarchy2"/>
    <dgm:cxn modelId="{34B39D69-004C-43DD-853C-E7F072FEBEBE}" type="presParOf" srcId="{3F71786B-159B-4FA6-99C4-A4BB4AB4AEE6}" destId="{DD61CF16-9FC6-4BF4-8497-F855F960104F}" srcOrd="1" destOrd="0" presId="urn:microsoft.com/office/officeart/2005/8/layout/hierarchy2"/>
    <dgm:cxn modelId="{4DA224DD-E856-4365-AC6F-B74C121DD862}" type="presParOf" srcId="{DD61CF16-9FC6-4BF4-8497-F855F960104F}" destId="{4643F3B3-41FB-4D7A-9159-25529EE38CAE}" srcOrd="0" destOrd="0" presId="urn:microsoft.com/office/officeart/2005/8/layout/hierarchy2"/>
    <dgm:cxn modelId="{A65D2BFB-29C1-4DEC-A990-DF46052A0EC0}" type="presParOf" srcId="{DD61CF16-9FC6-4BF4-8497-F855F960104F}" destId="{E067746E-41D7-4E8E-8510-A4A965765828}" srcOrd="1" destOrd="0" presId="urn:microsoft.com/office/officeart/2005/8/layout/hierarchy2"/>
    <dgm:cxn modelId="{B9E8D80E-C95A-4872-98C7-2CCCCC485551}" type="presParOf" srcId="{3F71786B-159B-4FA6-99C4-A4BB4AB4AEE6}" destId="{31A41E6D-46C7-4E1F-A869-2D9BBE1F2C26}" srcOrd="2" destOrd="0" presId="urn:microsoft.com/office/officeart/2005/8/layout/hierarchy2"/>
    <dgm:cxn modelId="{2C633A1E-7957-4E12-866E-F441E50A9BB5}" type="presParOf" srcId="{31A41E6D-46C7-4E1F-A869-2D9BBE1F2C26}" destId="{67C4B88B-228D-410D-A97B-E1B2BB100FE4}" srcOrd="0" destOrd="0" presId="urn:microsoft.com/office/officeart/2005/8/layout/hierarchy2"/>
    <dgm:cxn modelId="{0C61D9C5-C7CF-4DF3-8905-43E854D96BF8}" type="presParOf" srcId="{3F71786B-159B-4FA6-99C4-A4BB4AB4AEE6}" destId="{9E5FD0BE-0B68-4272-99C5-3DA134DDE666}" srcOrd="3" destOrd="0" presId="urn:microsoft.com/office/officeart/2005/8/layout/hierarchy2"/>
    <dgm:cxn modelId="{3A190380-C31B-4360-B5D3-699A10F0223D}" type="presParOf" srcId="{9E5FD0BE-0B68-4272-99C5-3DA134DDE666}" destId="{E4B94250-11E7-4E88-BDD9-A065288FA0B8}" srcOrd="0" destOrd="0" presId="urn:microsoft.com/office/officeart/2005/8/layout/hierarchy2"/>
    <dgm:cxn modelId="{0B1D2C8E-8D3B-4D1C-8F44-D25DAABCF280}" type="presParOf" srcId="{9E5FD0BE-0B68-4272-99C5-3DA134DDE666}" destId="{FB526945-00D2-4125-B241-89306706F70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0D1EC6-017B-431E-8507-5A88A98BBE30}" type="doc">
      <dgm:prSet loTypeId="urn:microsoft.com/office/officeart/2005/8/layout/radial3" loCatId="relationship" qsTypeId="urn:microsoft.com/office/officeart/2005/8/quickstyle/simple4" qsCatId="simple" csTypeId="urn:microsoft.com/office/officeart/2005/8/colors/accent1_2" csCatId="accent1" phldr="1"/>
      <dgm:spPr/>
      <dgm:t>
        <a:bodyPr/>
        <a:lstStyle/>
        <a:p>
          <a:endParaRPr lang="cs-CZ"/>
        </a:p>
      </dgm:t>
    </dgm:pt>
    <dgm:pt modelId="{EE27F0C2-2A50-4854-AEC2-24A452E99A96}">
      <dgm:prSet phldrT="[Text]"/>
      <dgm:spPr>
        <a:gradFill rotWithShape="0">
          <a:gsLst>
            <a:gs pos="0">
              <a:srgbClr val="E61F51"/>
            </a:gs>
            <a:gs pos="100000">
              <a:srgbClr val="E72168"/>
            </a:gs>
          </a:gsLst>
          <a:lin ang="5400000" scaled="0"/>
        </a:gradFill>
      </dgm:spPr>
      <dgm:t>
        <a:bodyPr/>
        <a:lstStyle/>
        <a:p>
          <a:r>
            <a:rPr lang="cs-CZ" dirty="0">
              <a:solidFill>
                <a:schemeClr val="bg1"/>
              </a:solidFill>
            </a:rPr>
            <a:t>Těhotenství/Rodičovství</a:t>
          </a:r>
        </a:p>
      </dgm:t>
    </dgm:pt>
    <dgm:pt modelId="{D4B7D712-1F06-4D95-BF54-F902F781D328}" type="parTrans" cxnId="{D198A1CE-A27B-420A-9460-5E6452207C4D}">
      <dgm:prSet/>
      <dgm:spPr/>
      <dgm:t>
        <a:bodyPr/>
        <a:lstStyle/>
        <a:p>
          <a:endParaRPr lang="cs-CZ"/>
        </a:p>
      </dgm:t>
    </dgm:pt>
    <dgm:pt modelId="{FF7A2E6F-26C1-4F3B-AD30-A5D9255F8619}" type="sibTrans" cxnId="{D198A1CE-A27B-420A-9460-5E6452207C4D}">
      <dgm:prSet/>
      <dgm:spPr/>
      <dgm:t>
        <a:bodyPr/>
        <a:lstStyle/>
        <a:p>
          <a:endParaRPr lang="cs-CZ"/>
        </a:p>
      </dgm:t>
    </dgm:pt>
    <dgm:pt modelId="{C57B9EC3-04F6-4AD8-88D1-355527C4AD7D}">
      <dgm:prSet phldrT="[Text]" custT="1"/>
      <dgm:spPr>
        <a:gradFill rotWithShape="0">
          <a:gsLst>
            <a:gs pos="0">
              <a:srgbClr val="E61F51">
                <a:alpha val="50000"/>
              </a:srgbClr>
            </a:gs>
            <a:gs pos="100000">
              <a:srgbClr val="E72168">
                <a:alpha val="50000"/>
              </a:srgbClr>
            </a:gs>
          </a:gsLst>
          <a:lin ang="5400000" scaled="0"/>
        </a:gradFill>
        <a:ln>
          <a:solidFill>
            <a:schemeClr val="bg1"/>
          </a:solidFill>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cs-CZ" sz="1000" kern="1200" dirty="0">
              <a:solidFill>
                <a:schemeClr val="bg1"/>
              </a:solidFill>
              <a:latin typeface="Calibri" panose="020F0502020204030204"/>
              <a:ea typeface="+mn-ea"/>
              <a:cs typeface="+mn-cs"/>
            </a:rPr>
            <a:t>Plánované </a:t>
          </a:r>
          <a:br>
            <a:rPr lang="cs-CZ" sz="1000" kern="1200" dirty="0">
              <a:solidFill>
                <a:schemeClr val="bg1"/>
              </a:solidFill>
              <a:latin typeface="Calibri" panose="020F0502020204030204"/>
              <a:ea typeface="+mn-ea"/>
              <a:cs typeface="+mn-cs"/>
            </a:rPr>
          </a:br>
          <a:r>
            <a:rPr lang="cs-CZ" sz="1000" kern="1200" dirty="0">
              <a:solidFill>
                <a:schemeClr val="bg1"/>
              </a:solidFill>
              <a:latin typeface="Calibri" panose="020F0502020204030204"/>
              <a:ea typeface="+mn-ea"/>
              <a:cs typeface="+mn-cs"/>
            </a:rPr>
            <a:t>= chtěné</a:t>
          </a:r>
        </a:p>
      </dgm:t>
    </dgm:pt>
    <dgm:pt modelId="{86CE3ECF-752A-437C-8388-8B12D9FAD35A}" type="parTrans" cxnId="{2567FF38-2E11-4CA6-A127-F238CF18116E}">
      <dgm:prSet/>
      <dgm:spPr/>
      <dgm:t>
        <a:bodyPr/>
        <a:lstStyle/>
        <a:p>
          <a:endParaRPr lang="cs-CZ"/>
        </a:p>
      </dgm:t>
    </dgm:pt>
    <dgm:pt modelId="{72BB1FDC-4076-4AA5-A6B0-274861C33310}" type="sibTrans" cxnId="{2567FF38-2E11-4CA6-A127-F238CF18116E}">
      <dgm:prSet/>
      <dgm:spPr/>
      <dgm:t>
        <a:bodyPr/>
        <a:lstStyle/>
        <a:p>
          <a:endParaRPr lang="cs-CZ"/>
        </a:p>
      </dgm:t>
    </dgm:pt>
    <dgm:pt modelId="{97B2D506-71C1-4C40-A415-C589F67A842B}">
      <dgm:prSet phldrT="[Text]" custT="1"/>
      <dgm:spPr>
        <a:gradFill rotWithShape="0">
          <a:gsLst>
            <a:gs pos="0">
              <a:schemeClr val="tx1">
                <a:alpha val="50000"/>
              </a:schemeClr>
            </a:gs>
            <a:gs pos="100000">
              <a:srgbClr val="262626">
                <a:alpha val="50000"/>
              </a:srgbClr>
            </a:gs>
          </a:gsLst>
          <a:lin ang="5400000" scaled="0"/>
        </a:gradFill>
        <a:ln>
          <a:solidFill>
            <a:prstClr val="white"/>
          </a:solidFill>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Plánované </a:t>
          </a:r>
          <a:br>
            <a:rPr lang="cs-CZ" sz="1000" kern="1200" dirty="0">
              <a:solidFill>
                <a:prstClr val="white"/>
              </a:solidFill>
              <a:latin typeface="Calibri" panose="020F0502020204030204"/>
              <a:ea typeface="+mn-ea"/>
              <a:cs typeface="+mn-cs"/>
            </a:rPr>
          </a:br>
          <a:r>
            <a:rPr lang="cs-CZ" sz="1000" kern="1200" dirty="0">
              <a:solidFill>
                <a:prstClr val="white"/>
              </a:solidFill>
              <a:latin typeface="Calibri" panose="020F0502020204030204"/>
              <a:ea typeface="+mn-ea"/>
              <a:cs typeface="+mn-cs"/>
            </a:rPr>
            <a:t>≠ nechtěné</a:t>
          </a:r>
        </a:p>
      </dgm:t>
    </dgm:pt>
    <dgm:pt modelId="{B4B333E5-9A90-47F7-A64E-F42CFA76AF31}" type="parTrans" cxnId="{7B60884C-3606-4BB4-AB67-72113C156437}">
      <dgm:prSet/>
      <dgm:spPr/>
      <dgm:t>
        <a:bodyPr/>
        <a:lstStyle/>
        <a:p>
          <a:endParaRPr lang="cs-CZ"/>
        </a:p>
      </dgm:t>
    </dgm:pt>
    <dgm:pt modelId="{8A136197-6AE2-4D7F-B09E-D1E2CEFA162C}" type="sibTrans" cxnId="{7B60884C-3606-4BB4-AB67-72113C156437}">
      <dgm:prSet/>
      <dgm:spPr/>
      <dgm:t>
        <a:bodyPr/>
        <a:lstStyle/>
        <a:p>
          <a:endParaRPr lang="cs-CZ"/>
        </a:p>
      </dgm:t>
    </dgm:pt>
    <dgm:pt modelId="{E74EEF18-824F-4F8B-B69E-114BD6F4FFE7}">
      <dgm:prSet phldrT="[Text]" custT="1"/>
      <dgm:spPr>
        <a:gradFill rotWithShape="0">
          <a:gsLst>
            <a:gs pos="0">
              <a:schemeClr val="tx1">
                <a:alpha val="50000"/>
              </a:schemeClr>
            </a:gs>
            <a:gs pos="100000">
              <a:srgbClr val="262626">
                <a:alpha val="50000"/>
              </a:srgbClr>
            </a:gs>
          </a:gsLst>
          <a:lin ang="5400000" scaled="0"/>
        </a:gradFill>
        <a:ln>
          <a:solidFill>
            <a:prstClr val="white"/>
          </a:solidFill>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Neplánované = nechtěné</a:t>
          </a:r>
        </a:p>
      </dgm:t>
    </dgm:pt>
    <dgm:pt modelId="{BC971027-1873-4BA4-8586-9F6365818D20}" type="parTrans" cxnId="{A8B78E43-80B2-46CA-B131-4C534DD4674D}">
      <dgm:prSet/>
      <dgm:spPr/>
      <dgm:t>
        <a:bodyPr/>
        <a:lstStyle/>
        <a:p>
          <a:endParaRPr lang="cs-CZ"/>
        </a:p>
      </dgm:t>
    </dgm:pt>
    <dgm:pt modelId="{878C3670-CCE1-4C0C-8667-883DE846371B}" type="sibTrans" cxnId="{A8B78E43-80B2-46CA-B131-4C534DD4674D}">
      <dgm:prSet/>
      <dgm:spPr/>
      <dgm:t>
        <a:bodyPr/>
        <a:lstStyle/>
        <a:p>
          <a:endParaRPr lang="cs-CZ"/>
        </a:p>
      </dgm:t>
    </dgm:pt>
    <dgm:pt modelId="{93001407-8000-4F7E-A688-321DE08EC765}">
      <dgm:prSet phldrT="[Text]" custT="1"/>
      <dgm:spPr>
        <a:gradFill rotWithShape="0">
          <a:gsLst>
            <a:gs pos="0">
              <a:srgbClr val="E61F51">
                <a:alpha val="50000"/>
              </a:srgbClr>
            </a:gs>
            <a:gs pos="100000">
              <a:srgbClr val="E72168">
                <a:alpha val="50000"/>
              </a:srgbClr>
            </a:gs>
          </a:gsLst>
          <a:lin ang="5400000" scaled="0"/>
        </a:gradFill>
        <a:ln>
          <a:solidFill>
            <a:prstClr val="white"/>
          </a:solidFill>
        </a:ln>
        <a:effectLst/>
      </dgm:spPr>
      <dgm:t>
        <a:bodyPr spcFirstLastPara="0" vert="horz" wrap="square" lIns="12700" tIns="12700" rIns="12700" bIns="12700" numCol="1" spcCol="1270" anchor="ctr" anchorCtr="0"/>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Neplánované </a:t>
          </a:r>
          <a:r>
            <a:rPr lang="cs-CZ" sz="1000" kern="1200" dirty="0">
              <a:solidFill>
                <a:prstClr val="white"/>
              </a:solidFill>
              <a:latin typeface="Calibri" panose="020F0502020204030204"/>
              <a:ea typeface="+mn-ea"/>
              <a:cs typeface="+mn-cs"/>
              <a:sym typeface="Symbol" panose="05050102010706020507" pitchFamily="18" charset="2"/>
            </a:rPr>
            <a:t> chtěné</a:t>
          </a:r>
          <a:endParaRPr lang="cs-CZ" sz="1000" kern="1200" dirty="0">
            <a:solidFill>
              <a:prstClr val="white"/>
            </a:solidFill>
            <a:latin typeface="Calibri" panose="020F0502020204030204"/>
            <a:ea typeface="+mn-ea"/>
            <a:cs typeface="+mn-cs"/>
          </a:endParaRPr>
        </a:p>
      </dgm:t>
    </dgm:pt>
    <dgm:pt modelId="{78811E39-7827-41B2-BED0-80629FDCB975}" type="parTrans" cxnId="{26345666-64AB-4C87-BB52-68AD2447B142}">
      <dgm:prSet/>
      <dgm:spPr/>
      <dgm:t>
        <a:bodyPr/>
        <a:lstStyle/>
        <a:p>
          <a:endParaRPr lang="cs-CZ"/>
        </a:p>
      </dgm:t>
    </dgm:pt>
    <dgm:pt modelId="{3C8BCD9C-F3A2-4732-B901-F31CE143AA3F}" type="sibTrans" cxnId="{26345666-64AB-4C87-BB52-68AD2447B142}">
      <dgm:prSet/>
      <dgm:spPr/>
      <dgm:t>
        <a:bodyPr/>
        <a:lstStyle/>
        <a:p>
          <a:endParaRPr lang="cs-CZ"/>
        </a:p>
      </dgm:t>
    </dgm:pt>
    <dgm:pt modelId="{9EA26F4D-8509-4703-9365-2B31D6E5D87D}" type="pres">
      <dgm:prSet presAssocID="{CC0D1EC6-017B-431E-8507-5A88A98BBE30}" presName="composite" presStyleCnt="0">
        <dgm:presLayoutVars>
          <dgm:chMax val="1"/>
          <dgm:dir/>
          <dgm:resizeHandles val="exact"/>
        </dgm:presLayoutVars>
      </dgm:prSet>
      <dgm:spPr/>
    </dgm:pt>
    <dgm:pt modelId="{0B6990A0-39DC-48EA-B9BD-5BAB66D67EBE}" type="pres">
      <dgm:prSet presAssocID="{CC0D1EC6-017B-431E-8507-5A88A98BBE30}" presName="radial" presStyleCnt="0">
        <dgm:presLayoutVars>
          <dgm:animLvl val="ctr"/>
        </dgm:presLayoutVars>
      </dgm:prSet>
      <dgm:spPr/>
    </dgm:pt>
    <dgm:pt modelId="{B1C5A3EA-BEEC-491C-BA1B-C41B249E09CE}" type="pres">
      <dgm:prSet presAssocID="{EE27F0C2-2A50-4854-AEC2-24A452E99A96}" presName="centerShape" presStyleLbl="vennNode1" presStyleIdx="0" presStyleCnt="5"/>
      <dgm:spPr/>
    </dgm:pt>
    <dgm:pt modelId="{C446A954-EE51-43C9-BB4F-C9D0B8A9F951}" type="pres">
      <dgm:prSet presAssocID="{C57B9EC3-04F6-4AD8-88D1-355527C4AD7D}" presName="node" presStyleLbl="vennNode1" presStyleIdx="1" presStyleCnt="5">
        <dgm:presLayoutVars>
          <dgm:bulletEnabled val="1"/>
        </dgm:presLayoutVars>
      </dgm:prSet>
      <dgm:spPr>
        <a:xfrm>
          <a:off x="2076329" y="367"/>
          <a:ext cx="1028941" cy="1028941"/>
        </a:xfrm>
        <a:prstGeom prst="ellipse">
          <a:avLst/>
        </a:prstGeom>
      </dgm:spPr>
    </dgm:pt>
    <dgm:pt modelId="{AE86D78F-1F8E-425B-AE7F-E896F7E8696D}" type="pres">
      <dgm:prSet presAssocID="{97B2D506-71C1-4C40-A415-C589F67A842B}" presName="node" presStyleLbl="vennNode1" presStyleIdx="2" presStyleCnt="5">
        <dgm:presLayoutVars>
          <dgm:bulletEnabled val="1"/>
        </dgm:presLayoutVars>
      </dgm:prSet>
      <dgm:spPr>
        <a:xfrm>
          <a:off x="3416484" y="1340523"/>
          <a:ext cx="1028941" cy="1028941"/>
        </a:xfrm>
        <a:prstGeom prst="ellipse">
          <a:avLst/>
        </a:prstGeom>
      </dgm:spPr>
    </dgm:pt>
    <dgm:pt modelId="{0D6AD375-61DF-468A-A749-59051CAF50C3}" type="pres">
      <dgm:prSet presAssocID="{E74EEF18-824F-4F8B-B69E-114BD6F4FFE7}" presName="node" presStyleLbl="vennNode1" presStyleIdx="3" presStyleCnt="5">
        <dgm:presLayoutVars>
          <dgm:bulletEnabled val="1"/>
        </dgm:presLayoutVars>
      </dgm:prSet>
      <dgm:spPr>
        <a:xfrm>
          <a:off x="2076329" y="2680678"/>
          <a:ext cx="1028941" cy="1028941"/>
        </a:xfrm>
        <a:prstGeom prst="ellipse">
          <a:avLst/>
        </a:prstGeom>
      </dgm:spPr>
    </dgm:pt>
    <dgm:pt modelId="{76413FFA-A1D6-499D-B519-57ADAC6DA6FB}" type="pres">
      <dgm:prSet presAssocID="{93001407-8000-4F7E-A688-321DE08EC765}" presName="node" presStyleLbl="vennNode1" presStyleIdx="4" presStyleCnt="5">
        <dgm:presLayoutVars>
          <dgm:bulletEnabled val="1"/>
        </dgm:presLayoutVars>
      </dgm:prSet>
      <dgm:spPr>
        <a:xfrm>
          <a:off x="736173" y="1340523"/>
          <a:ext cx="1028941" cy="1028941"/>
        </a:xfrm>
        <a:prstGeom prst="ellipse">
          <a:avLst/>
        </a:prstGeom>
      </dgm:spPr>
    </dgm:pt>
  </dgm:ptLst>
  <dgm:cxnLst>
    <dgm:cxn modelId="{63B6D50B-A7F8-44FB-9E9B-3DFE991BBC0E}" type="presOf" srcId="{93001407-8000-4F7E-A688-321DE08EC765}" destId="{76413FFA-A1D6-499D-B519-57ADAC6DA6FB}" srcOrd="0" destOrd="0" presId="urn:microsoft.com/office/officeart/2005/8/layout/radial3"/>
    <dgm:cxn modelId="{2567FF38-2E11-4CA6-A127-F238CF18116E}" srcId="{EE27F0C2-2A50-4854-AEC2-24A452E99A96}" destId="{C57B9EC3-04F6-4AD8-88D1-355527C4AD7D}" srcOrd="0" destOrd="0" parTransId="{86CE3ECF-752A-437C-8388-8B12D9FAD35A}" sibTransId="{72BB1FDC-4076-4AA5-A6B0-274861C33310}"/>
    <dgm:cxn modelId="{A8B78E43-80B2-46CA-B131-4C534DD4674D}" srcId="{EE27F0C2-2A50-4854-AEC2-24A452E99A96}" destId="{E74EEF18-824F-4F8B-B69E-114BD6F4FFE7}" srcOrd="2" destOrd="0" parTransId="{BC971027-1873-4BA4-8586-9F6365818D20}" sibTransId="{878C3670-CCE1-4C0C-8667-883DE846371B}"/>
    <dgm:cxn modelId="{50C72066-0062-48A4-9B08-E9D156500447}" type="presOf" srcId="{EE27F0C2-2A50-4854-AEC2-24A452E99A96}" destId="{B1C5A3EA-BEEC-491C-BA1B-C41B249E09CE}" srcOrd="0" destOrd="0" presId="urn:microsoft.com/office/officeart/2005/8/layout/radial3"/>
    <dgm:cxn modelId="{26345666-64AB-4C87-BB52-68AD2447B142}" srcId="{EE27F0C2-2A50-4854-AEC2-24A452E99A96}" destId="{93001407-8000-4F7E-A688-321DE08EC765}" srcOrd="3" destOrd="0" parTransId="{78811E39-7827-41B2-BED0-80629FDCB975}" sibTransId="{3C8BCD9C-F3A2-4732-B901-F31CE143AA3F}"/>
    <dgm:cxn modelId="{7B60884C-3606-4BB4-AB67-72113C156437}" srcId="{EE27F0C2-2A50-4854-AEC2-24A452E99A96}" destId="{97B2D506-71C1-4C40-A415-C589F67A842B}" srcOrd="1" destOrd="0" parTransId="{B4B333E5-9A90-47F7-A64E-F42CFA76AF31}" sibTransId="{8A136197-6AE2-4D7F-B09E-D1E2CEFA162C}"/>
    <dgm:cxn modelId="{C0E1B34F-B9BE-4775-98C7-BC4AADFB68CB}" type="presOf" srcId="{E74EEF18-824F-4F8B-B69E-114BD6F4FFE7}" destId="{0D6AD375-61DF-468A-A749-59051CAF50C3}" srcOrd="0" destOrd="0" presId="urn:microsoft.com/office/officeart/2005/8/layout/radial3"/>
    <dgm:cxn modelId="{071D5059-A40E-4DB9-BE9D-5D75384793B6}" type="presOf" srcId="{97B2D506-71C1-4C40-A415-C589F67A842B}" destId="{AE86D78F-1F8E-425B-AE7F-E896F7E8696D}" srcOrd="0" destOrd="0" presId="urn:microsoft.com/office/officeart/2005/8/layout/radial3"/>
    <dgm:cxn modelId="{6E8B2AA9-DBCC-401D-9727-82716376824D}" type="presOf" srcId="{CC0D1EC6-017B-431E-8507-5A88A98BBE30}" destId="{9EA26F4D-8509-4703-9365-2B31D6E5D87D}" srcOrd="0" destOrd="0" presId="urn:microsoft.com/office/officeart/2005/8/layout/radial3"/>
    <dgm:cxn modelId="{D198A1CE-A27B-420A-9460-5E6452207C4D}" srcId="{CC0D1EC6-017B-431E-8507-5A88A98BBE30}" destId="{EE27F0C2-2A50-4854-AEC2-24A452E99A96}" srcOrd="0" destOrd="0" parTransId="{D4B7D712-1F06-4D95-BF54-F902F781D328}" sibTransId="{FF7A2E6F-26C1-4F3B-AD30-A5D9255F8619}"/>
    <dgm:cxn modelId="{4EBE74DC-FB90-4C50-9D71-765342A93870}" type="presOf" srcId="{C57B9EC3-04F6-4AD8-88D1-355527C4AD7D}" destId="{C446A954-EE51-43C9-BB4F-C9D0B8A9F951}" srcOrd="0" destOrd="0" presId="urn:microsoft.com/office/officeart/2005/8/layout/radial3"/>
    <dgm:cxn modelId="{D00E6A20-9450-4B11-BEE2-4EBE9B987E2E}" type="presParOf" srcId="{9EA26F4D-8509-4703-9365-2B31D6E5D87D}" destId="{0B6990A0-39DC-48EA-B9BD-5BAB66D67EBE}" srcOrd="0" destOrd="0" presId="urn:microsoft.com/office/officeart/2005/8/layout/radial3"/>
    <dgm:cxn modelId="{F586D859-478A-4CDE-BDB5-4F8D64C58A64}" type="presParOf" srcId="{0B6990A0-39DC-48EA-B9BD-5BAB66D67EBE}" destId="{B1C5A3EA-BEEC-491C-BA1B-C41B249E09CE}" srcOrd="0" destOrd="0" presId="urn:microsoft.com/office/officeart/2005/8/layout/radial3"/>
    <dgm:cxn modelId="{3C91D678-621C-45FF-AA76-35E38F5FB3A8}" type="presParOf" srcId="{0B6990A0-39DC-48EA-B9BD-5BAB66D67EBE}" destId="{C446A954-EE51-43C9-BB4F-C9D0B8A9F951}" srcOrd="1" destOrd="0" presId="urn:microsoft.com/office/officeart/2005/8/layout/radial3"/>
    <dgm:cxn modelId="{6887D7AD-C508-4794-B926-981171D08E97}" type="presParOf" srcId="{0B6990A0-39DC-48EA-B9BD-5BAB66D67EBE}" destId="{AE86D78F-1F8E-425B-AE7F-E896F7E8696D}" srcOrd="2" destOrd="0" presId="urn:microsoft.com/office/officeart/2005/8/layout/radial3"/>
    <dgm:cxn modelId="{B76DBCC0-B6E5-41BE-BD91-D42728620089}" type="presParOf" srcId="{0B6990A0-39DC-48EA-B9BD-5BAB66D67EBE}" destId="{0D6AD375-61DF-468A-A749-59051CAF50C3}" srcOrd="3" destOrd="0" presId="urn:microsoft.com/office/officeart/2005/8/layout/radial3"/>
    <dgm:cxn modelId="{CD8307C9-0AA9-4DF5-A79A-A9FDD166F37D}" type="presParOf" srcId="{0B6990A0-39DC-48EA-B9BD-5BAB66D67EBE}" destId="{76413FFA-A1D6-499D-B519-57ADAC6DA6F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D1A8ED-939F-4037-9CBB-8F21E5CA8F7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cs-CZ"/>
        </a:p>
      </dgm:t>
    </dgm:pt>
    <dgm:pt modelId="{169B92A2-4809-459D-9D65-571F42A03166}">
      <dgm:prSet phldrT="[Text]"/>
      <dgm:spPr>
        <a:gradFill rotWithShape="0">
          <a:gsLst>
            <a:gs pos="0">
              <a:srgbClr val="E61F51"/>
            </a:gs>
            <a:gs pos="100000">
              <a:srgbClr val="E72168"/>
            </a:gs>
          </a:gsLst>
          <a:lin ang="5400000" scaled="0"/>
        </a:gradFill>
        <a:ln>
          <a:noFill/>
        </a:ln>
      </dgm:spPr>
      <dgm:t>
        <a:bodyPr/>
        <a:lstStyle/>
        <a:p>
          <a:r>
            <a:rPr lang="cs-CZ" dirty="0">
              <a:solidFill>
                <a:schemeClr val="bg1"/>
              </a:solidFill>
            </a:rPr>
            <a:t>Plánování těhotenství/rodičovství</a:t>
          </a:r>
        </a:p>
      </dgm:t>
    </dgm:pt>
    <dgm:pt modelId="{F6FB12A3-89D7-4E94-AA17-28B1DA0D8DB1}" type="parTrans" cxnId="{7153E924-0E87-4C2F-B959-96DC526166DD}">
      <dgm:prSet/>
      <dgm:spPr/>
      <dgm:t>
        <a:bodyPr/>
        <a:lstStyle/>
        <a:p>
          <a:endParaRPr lang="cs-CZ"/>
        </a:p>
      </dgm:t>
    </dgm:pt>
    <dgm:pt modelId="{82C2AF2C-5E32-4380-8788-A4D380870BAE}" type="sibTrans" cxnId="{7153E924-0E87-4C2F-B959-96DC526166DD}">
      <dgm:prSet/>
      <dgm:spPr/>
      <dgm:t>
        <a:bodyPr/>
        <a:lstStyle/>
        <a:p>
          <a:endParaRPr lang="cs-CZ"/>
        </a:p>
      </dgm:t>
    </dgm:pt>
    <dgm:pt modelId="{50846044-3AD0-4F1E-8711-54EDA3A49ECC}">
      <dgm:prSet phldrT="[Text]"/>
      <dgm:spPr>
        <a:gradFill rotWithShape="0">
          <a:gsLst>
            <a:gs pos="0">
              <a:srgbClr val="E61F51"/>
            </a:gs>
            <a:gs pos="100000">
              <a:srgbClr val="E72168"/>
            </a:gs>
          </a:gsLst>
          <a:lin ang="5400000" scaled="0"/>
        </a:gradFill>
        <a:ln>
          <a:noFill/>
        </a:ln>
      </dgm:spPr>
      <dgm:t>
        <a:bodyPr/>
        <a:lstStyle/>
        <a:p>
          <a:r>
            <a:rPr lang="cs-CZ" dirty="0">
              <a:solidFill>
                <a:schemeClr val="bg1"/>
              </a:solidFill>
            </a:rPr>
            <a:t>Pozitivní</a:t>
          </a:r>
        </a:p>
      </dgm:t>
    </dgm:pt>
    <dgm:pt modelId="{C4EF52B6-0306-4ED8-8D0A-D67A907058BE}" type="parTrans" cxnId="{C5804BF3-93D7-48C7-B6D0-DB36BE20A26E}">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ACD6FE02-08C6-4D27-B6E6-A660F1694D02}" type="sibTrans" cxnId="{C5804BF3-93D7-48C7-B6D0-DB36BE20A26E}">
      <dgm:prSet/>
      <dgm:spPr/>
      <dgm:t>
        <a:bodyPr/>
        <a:lstStyle/>
        <a:p>
          <a:endParaRPr lang="cs-CZ"/>
        </a:p>
      </dgm:t>
    </dgm:pt>
    <dgm:pt modelId="{30784DD8-34F8-4631-BAC9-25605D02E89C}">
      <dgm:prSet phldrT="[Text]"/>
      <dgm:spPr>
        <a:gradFill rotWithShape="0">
          <a:gsLst>
            <a:gs pos="0">
              <a:srgbClr val="E61F51"/>
            </a:gs>
            <a:gs pos="100000">
              <a:srgbClr val="E72168"/>
            </a:gs>
          </a:gsLst>
          <a:lin ang="5400000" scaled="0"/>
        </a:gradFill>
        <a:ln>
          <a:noFill/>
        </a:ln>
      </dgm:spPr>
      <dgm:t>
        <a:bodyPr/>
        <a:lstStyle/>
        <a:p>
          <a:r>
            <a:rPr lang="cs-CZ" dirty="0">
              <a:solidFill>
                <a:schemeClr val="bg1"/>
              </a:solidFill>
            </a:rPr>
            <a:t>Cílená snaha </a:t>
          </a:r>
          <a:br>
            <a:rPr lang="cs-CZ" dirty="0">
              <a:solidFill>
                <a:schemeClr val="bg1"/>
              </a:solidFill>
            </a:rPr>
          </a:br>
          <a:r>
            <a:rPr lang="cs-CZ" dirty="0">
              <a:solidFill>
                <a:schemeClr val="bg1"/>
              </a:solidFill>
            </a:rPr>
            <a:t>o otěhotnění</a:t>
          </a:r>
        </a:p>
      </dgm:t>
    </dgm:pt>
    <dgm:pt modelId="{3EC15695-D591-4575-AD8F-DC55F74CD4C4}" type="parTrans" cxnId="{89A8C6DB-FE2E-4C33-B309-047EFEE70BB9}">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4B88DEB3-B607-4EC6-95C7-25C1E8822D8B}" type="sibTrans" cxnId="{89A8C6DB-FE2E-4C33-B309-047EFEE70BB9}">
      <dgm:prSet/>
      <dgm:spPr/>
      <dgm:t>
        <a:bodyPr/>
        <a:lstStyle/>
        <a:p>
          <a:endParaRPr lang="cs-CZ"/>
        </a:p>
      </dgm:t>
    </dgm:pt>
    <dgm:pt modelId="{5BDAF0EE-963F-430D-BB0E-3F6823D6D9FC}">
      <dgm:prSet phldrT="[Text]"/>
      <dgm:spPr>
        <a:gradFill rotWithShape="0">
          <a:gsLst>
            <a:gs pos="0">
              <a:schemeClr val="tx1"/>
            </a:gs>
            <a:gs pos="100000">
              <a:srgbClr val="262626"/>
            </a:gs>
          </a:gsLst>
          <a:lin ang="5400000" scaled="0"/>
        </a:gradFill>
        <a:ln>
          <a:noFill/>
        </a:ln>
      </dgm:spPr>
      <dgm:t>
        <a:bodyPr/>
        <a:lstStyle/>
        <a:p>
          <a:r>
            <a:rPr lang="cs-CZ" dirty="0">
              <a:solidFill>
                <a:schemeClr val="bg1"/>
              </a:solidFill>
            </a:rPr>
            <a:t>Negativní</a:t>
          </a:r>
        </a:p>
      </dgm:t>
    </dgm:pt>
    <dgm:pt modelId="{9546E83D-1F76-466A-AD31-1B534EDFF3D0}" type="parTrans" cxnId="{7FE1AA75-7435-4D78-8EAE-48170BA50E91}">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84C425A1-0618-4CEA-84B7-AEF0A0113778}" type="sibTrans" cxnId="{7FE1AA75-7435-4D78-8EAE-48170BA50E91}">
      <dgm:prSet/>
      <dgm:spPr/>
      <dgm:t>
        <a:bodyPr/>
        <a:lstStyle/>
        <a:p>
          <a:endParaRPr lang="cs-CZ"/>
        </a:p>
      </dgm:t>
    </dgm:pt>
    <dgm:pt modelId="{1DB085B4-0DFD-4E07-AE88-77E7C910C49D}">
      <dgm:prSet phldrT="[Text]"/>
      <dgm:spPr>
        <a:gradFill rotWithShape="0">
          <a:gsLst>
            <a:gs pos="0">
              <a:schemeClr val="tx1"/>
            </a:gs>
            <a:gs pos="100000">
              <a:srgbClr val="262626"/>
            </a:gs>
          </a:gsLst>
          <a:lin ang="5400000" scaled="0"/>
        </a:gradFill>
        <a:ln>
          <a:noFill/>
        </a:ln>
      </dgm:spPr>
      <dgm:t>
        <a:bodyPr/>
        <a:lstStyle/>
        <a:p>
          <a:r>
            <a:rPr lang="cs-CZ" dirty="0">
              <a:solidFill>
                <a:schemeClr val="bg1"/>
              </a:solidFill>
            </a:rPr>
            <a:t>Cílené předcházení nežádoucímu těhotenství (antikoncepce)</a:t>
          </a:r>
        </a:p>
      </dgm:t>
    </dgm:pt>
    <dgm:pt modelId="{58CF98D5-D9A6-4317-9A70-F4F7A56E1EF8}" type="parTrans" cxnId="{4EA244A0-2726-43EB-8163-E33964EF0DD6}">
      <dgm:prSet>
        <dgm:style>
          <a:lnRef idx="1">
            <a:schemeClr val="dk1"/>
          </a:lnRef>
          <a:fillRef idx="0">
            <a:schemeClr val="dk1"/>
          </a:fillRef>
          <a:effectRef idx="0">
            <a:schemeClr val="dk1"/>
          </a:effectRef>
          <a:fontRef idx="minor">
            <a:schemeClr val="tx1"/>
          </a:fontRef>
        </dgm:style>
      </dgm:prSet>
      <dgm:spPr/>
      <dgm:t>
        <a:bodyPr/>
        <a:lstStyle/>
        <a:p>
          <a:endParaRPr lang="cs-CZ"/>
        </a:p>
      </dgm:t>
    </dgm:pt>
    <dgm:pt modelId="{F3758A3C-40BF-48E0-8449-BECAE82A986F}" type="sibTrans" cxnId="{4EA244A0-2726-43EB-8163-E33964EF0DD6}">
      <dgm:prSet/>
      <dgm:spPr/>
      <dgm:t>
        <a:bodyPr/>
        <a:lstStyle/>
        <a:p>
          <a:endParaRPr lang="cs-CZ"/>
        </a:p>
      </dgm:t>
    </dgm:pt>
    <dgm:pt modelId="{2F34E988-B8A7-401D-802E-29B45C5E232D}" type="pres">
      <dgm:prSet presAssocID="{66D1A8ED-939F-4037-9CBB-8F21E5CA8F7C}" presName="hierChild1" presStyleCnt="0">
        <dgm:presLayoutVars>
          <dgm:chPref val="1"/>
          <dgm:dir/>
          <dgm:animOne val="branch"/>
          <dgm:animLvl val="lvl"/>
          <dgm:resizeHandles/>
        </dgm:presLayoutVars>
      </dgm:prSet>
      <dgm:spPr/>
    </dgm:pt>
    <dgm:pt modelId="{E361D2F9-C79E-404E-BA7C-9078822095FD}" type="pres">
      <dgm:prSet presAssocID="{169B92A2-4809-459D-9D65-571F42A03166}" presName="hierRoot1" presStyleCnt="0"/>
      <dgm:spPr/>
    </dgm:pt>
    <dgm:pt modelId="{8D63DA98-E89D-4999-BFE6-8DF424EFEE6A}" type="pres">
      <dgm:prSet presAssocID="{169B92A2-4809-459D-9D65-571F42A03166}" presName="composite" presStyleCnt="0"/>
      <dgm:spPr/>
    </dgm:pt>
    <dgm:pt modelId="{D841DFF6-9CBC-4E1A-A67D-623104994977}" type="pres">
      <dgm:prSet presAssocID="{169B92A2-4809-459D-9D65-571F42A03166}" presName="background" presStyleLbl="node0" presStyleIdx="0" presStyleCnt="1"/>
      <dgm:spPr>
        <a:prstGeom prst="rect">
          <a:avLst/>
        </a:prstGeom>
        <a:solidFill>
          <a:schemeClr val="bg1"/>
        </a:solidFill>
        <a:ln>
          <a:solidFill>
            <a:srgbClr val="262626"/>
          </a:solidFill>
        </a:ln>
      </dgm:spPr>
    </dgm:pt>
    <dgm:pt modelId="{CE5B2E34-6B1A-4910-ABE7-95F2D5A83D52}" type="pres">
      <dgm:prSet presAssocID="{169B92A2-4809-459D-9D65-571F42A03166}" presName="text" presStyleLbl="fgAcc0" presStyleIdx="0" presStyleCnt="1">
        <dgm:presLayoutVars>
          <dgm:chPref val="3"/>
        </dgm:presLayoutVars>
      </dgm:prSet>
      <dgm:spPr>
        <a:prstGeom prst="rect">
          <a:avLst/>
        </a:prstGeom>
      </dgm:spPr>
    </dgm:pt>
    <dgm:pt modelId="{E855CCC4-712C-4B3E-BBEB-49627BAF5BFE}" type="pres">
      <dgm:prSet presAssocID="{169B92A2-4809-459D-9D65-571F42A03166}" presName="hierChild2" presStyleCnt="0"/>
      <dgm:spPr/>
    </dgm:pt>
    <dgm:pt modelId="{8BF2C55A-F03E-423F-BCDF-0629E2D4AAD2}" type="pres">
      <dgm:prSet presAssocID="{C4EF52B6-0306-4ED8-8D0A-D67A907058BE}" presName="Name10" presStyleLbl="parChTrans1D2" presStyleIdx="0" presStyleCnt="2"/>
      <dgm:spPr/>
    </dgm:pt>
    <dgm:pt modelId="{34A1031C-1003-456C-8B46-6585899F628A}" type="pres">
      <dgm:prSet presAssocID="{50846044-3AD0-4F1E-8711-54EDA3A49ECC}" presName="hierRoot2" presStyleCnt="0"/>
      <dgm:spPr/>
    </dgm:pt>
    <dgm:pt modelId="{83958B1D-EF33-4996-B2B1-8B363BC238EC}" type="pres">
      <dgm:prSet presAssocID="{50846044-3AD0-4F1E-8711-54EDA3A49ECC}" presName="composite2" presStyleCnt="0"/>
      <dgm:spPr/>
    </dgm:pt>
    <dgm:pt modelId="{27038322-0712-4336-8D93-F36B9D5A5F8B}" type="pres">
      <dgm:prSet presAssocID="{50846044-3AD0-4F1E-8711-54EDA3A49ECC}" presName="background2" presStyleLbl="node2" presStyleIdx="0" presStyleCnt="2"/>
      <dgm:spPr>
        <a:prstGeom prst="rect">
          <a:avLst/>
        </a:prstGeom>
        <a:solidFill>
          <a:schemeClr val="bg1"/>
        </a:solidFill>
        <a:ln>
          <a:solidFill>
            <a:srgbClr val="262626"/>
          </a:solidFill>
        </a:ln>
      </dgm:spPr>
    </dgm:pt>
    <dgm:pt modelId="{8F5F4984-2A83-4F1F-AE2D-39DD6794EE7A}" type="pres">
      <dgm:prSet presAssocID="{50846044-3AD0-4F1E-8711-54EDA3A49ECC}" presName="text2" presStyleLbl="fgAcc2" presStyleIdx="0" presStyleCnt="2">
        <dgm:presLayoutVars>
          <dgm:chPref val="3"/>
        </dgm:presLayoutVars>
      </dgm:prSet>
      <dgm:spPr>
        <a:prstGeom prst="rect">
          <a:avLst/>
        </a:prstGeom>
      </dgm:spPr>
    </dgm:pt>
    <dgm:pt modelId="{92203661-AA83-461C-BB65-3DB7FDA87B19}" type="pres">
      <dgm:prSet presAssocID="{50846044-3AD0-4F1E-8711-54EDA3A49ECC}" presName="hierChild3" presStyleCnt="0"/>
      <dgm:spPr/>
    </dgm:pt>
    <dgm:pt modelId="{D2467F63-4D95-41B5-A1A9-2456E1378392}" type="pres">
      <dgm:prSet presAssocID="{3EC15695-D591-4575-AD8F-DC55F74CD4C4}" presName="Name17" presStyleLbl="parChTrans1D3" presStyleIdx="0" presStyleCnt="2"/>
      <dgm:spPr/>
    </dgm:pt>
    <dgm:pt modelId="{882A698E-6916-4120-A6FF-FD63B3E3A3A4}" type="pres">
      <dgm:prSet presAssocID="{30784DD8-34F8-4631-BAC9-25605D02E89C}" presName="hierRoot3" presStyleCnt="0"/>
      <dgm:spPr/>
    </dgm:pt>
    <dgm:pt modelId="{4D0878A9-A082-4D9E-AA00-6506FC296BA6}" type="pres">
      <dgm:prSet presAssocID="{30784DD8-34F8-4631-BAC9-25605D02E89C}" presName="composite3" presStyleCnt="0"/>
      <dgm:spPr/>
    </dgm:pt>
    <dgm:pt modelId="{CD7EA0E1-1972-4B34-BA61-95AC86596412}" type="pres">
      <dgm:prSet presAssocID="{30784DD8-34F8-4631-BAC9-25605D02E89C}" presName="background3" presStyleLbl="node3" presStyleIdx="0" presStyleCnt="2"/>
      <dgm:spPr>
        <a:prstGeom prst="rect">
          <a:avLst/>
        </a:prstGeom>
        <a:solidFill>
          <a:schemeClr val="bg1"/>
        </a:solidFill>
        <a:ln>
          <a:solidFill>
            <a:srgbClr val="262626"/>
          </a:solidFill>
        </a:ln>
      </dgm:spPr>
    </dgm:pt>
    <dgm:pt modelId="{0D4E8977-C670-4DFD-AD00-09D230EB1901}" type="pres">
      <dgm:prSet presAssocID="{30784DD8-34F8-4631-BAC9-25605D02E89C}" presName="text3" presStyleLbl="fgAcc3" presStyleIdx="0" presStyleCnt="2">
        <dgm:presLayoutVars>
          <dgm:chPref val="3"/>
        </dgm:presLayoutVars>
      </dgm:prSet>
      <dgm:spPr>
        <a:prstGeom prst="rect">
          <a:avLst/>
        </a:prstGeom>
      </dgm:spPr>
    </dgm:pt>
    <dgm:pt modelId="{A53B9AE3-BAA3-4F43-A363-2E831173C56D}" type="pres">
      <dgm:prSet presAssocID="{30784DD8-34F8-4631-BAC9-25605D02E89C}" presName="hierChild4" presStyleCnt="0"/>
      <dgm:spPr/>
    </dgm:pt>
    <dgm:pt modelId="{CA37FD5F-DBD8-443C-A967-67605D0BC7C5}" type="pres">
      <dgm:prSet presAssocID="{9546E83D-1F76-466A-AD31-1B534EDFF3D0}" presName="Name10" presStyleLbl="parChTrans1D2" presStyleIdx="1" presStyleCnt="2"/>
      <dgm:spPr/>
    </dgm:pt>
    <dgm:pt modelId="{B70659B6-825B-4ECB-B861-22B5CDFCFC00}" type="pres">
      <dgm:prSet presAssocID="{5BDAF0EE-963F-430D-BB0E-3F6823D6D9FC}" presName="hierRoot2" presStyleCnt="0"/>
      <dgm:spPr/>
    </dgm:pt>
    <dgm:pt modelId="{B8D7E30D-D0DA-4643-9FB2-ECD4AFB03304}" type="pres">
      <dgm:prSet presAssocID="{5BDAF0EE-963F-430D-BB0E-3F6823D6D9FC}" presName="composite2" presStyleCnt="0"/>
      <dgm:spPr/>
    </dgm:pt>
    <dgm:pt modelId="{1247AFDC-33CC-4E6E-A7C8-12BCFD492A14}" type="pres">
      <dgm:prSet presAssocID="{5BDAF0EE-963F-430D-BB0E-3F6823D6D9FC}" presName="background2" presStyleLbl="node2" presStyleIdx="1" presStyleCnt="2"/>
      <dgm:spPr>
        <a:prstGeom prst="rect">
          <a:avLst/>
        </a:prstGeom>
        <a:solidFill>
          <a:schemeClr val="bg1"/>
        </a:solidFill>
        <a:ln>
          <a:solidFill>
            <a:srgbClr val="262626"/>
          </a:solidFill>
        </a:ln>
      </dgm:spPr>
    </dgm:pt>
    <dgm:pt modelId="{B46ADDD8-B3C4-4520-A02B-AC44C79B88D2}" type="pres">
      <dgm:prSet presAssocID="{5BDAF0EE-963F-430D-BB0E-3F6823D6D9FC}" presName="text2" presStyleLbl="fgAcc2" presStyleIdx="1" presStyleCnt="2">
        <dgm:presLayoutVars>
          <dgm:chPref val="3"/>
        </dgm:presLayoutVars>
      </dgm:prSet>
      <dgm:spPr>
        <a:prstGeom prst="rect">
          <a:avLst/>
        </a:prstGeom>
      </dgm:spPr>
    </dgm:pt>
    <dgm:pt modelId="{D75BDF7F-5904-4A07-815A-77B32A124BF8}" type="pres">
      <dgm:prSet presAssocID="{5BDAF0EE-963F-430D-BB0E-3F6823D6D9FC}" presName="hierChild3" presStyleCnt="0"/>
      <dgm:spPr/>
    </dgm:pt>
    <dgm:pt modelId="{86BE06F4-1964-4D45-BF38-8016BFF017BC}" type="pres">
      <dgm:prSet presAssocID="{58CF98D5-D9A6-4317-9A70-F4F7A56E1EF8}" presName="Name17" presStyleLbl="parChTrans1D3" presStyleIdx="1" presStyleCnt="2"/>
      <dgm:spPr/>
    </dgm:pt>
    <dgm:pt modelId="{52BBC3DE-802A-405D-9C4E-11F709D5E9F3}" type="pres">
      <dgm:prSet presAssocID="{1DB085B4-0DFD-4E07-AE88-77E7C910C49D}" presName="hierRoot3" presStyleCnt="0"/>
      <dgm:spPr/>
    </dgm:pt>
    <dgm:pt modelId="{9B4C197D-22C3-4433-A918-B527CA34947C}" type="pres">
      <dgm:prSet presAssocID="{1DB085B4-0DFD-4E07-AE88-77E7C910C49D}" presName="composite3" presStyleCnt="0"/>
      <dgm:spPr/>
    </dgm:pt>
    <dgm:pt modelId="{13B7CE5D-9885-4D90-9466-D7695C02261B}" type="pres">
      <dgm:prSet presAssocID="{1DB085B4-0DFD-4E07-AE88-77E7C910C49D}" presName="background3" presStyleLbl="node3" presStyleIdx="1" presStyleCnt="2"/>
      <dgm:spPr>
        <a:prstGeom prst="rect">
          <a:avLst/>
        </a:prstGeom>
        <a:solidFill>
          <a:schemeClr val="bg1"/>
        </a:solidFill>
        <a:ln>
          <a:solidFill>
            <a:srgbClr val="262626"/>
          </a:solidFill>
        </a:ln>
      </dgm:spPr>
    </dgm:pt>
    <dgm:pt modelId="{A84C5284-CCD5-4167-93ED-2EECA6F3FAAA}" type="pres">
      <dgm:prSet presAssocID="{1DB085B4-0DFD-4E07-AE88-77E7C910C49D}" presName="text3" presStyleLbl="fgAcc3" presStyleIdx="1" presStyleCnt="2">
        <dgm:presLayoutVars>
          <dgm:chPref val="3"/>
        </dgm:presLayoutVars>
      </dgm:prSet>
      <dgm:spPr>
        <a:prstGeom prst="rect">
          <a:avLst/>
        </a:prstGeom>
      </dgm:spPr>
    </dgm:pt>
    <dgm:pt modelId="{26A798F1-7248-4531-8C20-AB1F87A82DD3}" type="pres">
      <dgm:prSet presAssocID="{1DB085B4-0DFD-4E07-AE88-77E7C910C49D}" presName="hierChild4" presStyleCnt="0"/>
      <dgm:spPr/>
    </dgm:pt>
  </dgm:ptLst>
  <dgm:cxnLst>
    <dgm:cxn modelId="{75E1DB0D-19D1-451B-8435-5A4A9AEA752D}" type="presOf" srcId="{1DB085B4-0DFD-4E07-AE88-77E7C910C49D}" destId="{A84C5284-CCD5-4167-93ED-2EECA6F3FAAA}" srcOrd="0" destOrd="0" presId="urn:microsoft.com/office/officeart/2005/8/layout/hierarchy1"/>
    <dgm:cxn modelId="{F3BB770E-382F-49D6-A850-7B4926E04159}" type="presOf" srcId="{169B92A2-4809-459D-9D65-571F42A03166}" destId="{CE5B2E34-6B1A-4910-ABE7-95F2D5A83D52}" srcOrd="0" destOrd="0" presId="urn:microsoft.com/office/officeart/2005/8/layout/hierarchy1"/>
    <dgm:cxn modelId="{7153E924-0E87-4C2F-B959-96DC526166DD}" srcId="{66D1A8ED-939F-4037-9CBB-8F21E5CA8F7C}" destId="{169B92A2-4809-459D-9D65-571F42A03166}" srcOrd="0" destOrd="0" parTransId="{F6FB12A3-89D7-4E94-AA17-28B1DA0D8DB1}" sibTransId="{82C2AF2C-5E32-4380-8788-A4D380870BAE}"/>
    <dgm:cxn modelId="{7FE1AA75-7435-4D78-8EAE-48170BA50E91}" srcId="{169B92A2-4809-459D-9D65-571F42A03166}" destId="{5BDAF0EE-963F-430D-BB0E-3F6823D6D9FC}" srcOrd="1" destOrd="0" parTransId="{9546E83D-1F76-466A-AD31-1B534EDFF3D0}" sibTransId="{84C425A1-0618-4CEA-84B7-AEF0A0113778}"/>
    <dgm:cxn modelId="{EF4A6656-8694-4FCF-B270-D4B2F2EFE874}" type="presOf" srcId="{3EC15695-D591-4575-AD8F-DC55F74CD4C4}" destId="{D2467F63-4D95-41B5-A1A9-2456E1378392}" srcOrd="0" destOrd="0" presId="urn:microsoft.com/office/officeart/2005/8/layout/hierarchy1"/>
    <dgm:cxn modelId="{15333F86-D6AE-48BB-9C06-A35A8A38A18C}" type="presOf" srcId="{C4EF52B6-0306-4ED8-8D0A-D67A907058BE}" destId="{8BF2C55A-F03E-423F-BCDF-0629E2D4AAD2}" srcOrd="0" destOrd="0" presId="urn:microsoft.com/office/officeart/2005/8/layout/hierarchy1"/>
    <dgm:cxn modelId="{4EA244A0-2726-43EB-8163-E33964EF0DD6}" srcId="{5BDAF0EE-963F-430D-BB0E-3F6823D6D9FC}" destId="{1DB085B4-0DFD-4E07-AE88-77E7C910C49D}" srcOrd="0" destOrd="0" parTransId="{58CF98D5-D9A6-4317-9A70-F4F7A56E1EF8}" sibTransId="{F3758A3C-40BF-48E0-8449-BECAE82A986F}"/>
    <dgm:cxn modelId="{F4FDE8B8-1500-4853-AA4A-9523F92187BC}" type="presOf" srcId="{58CF98D5-D9A6-4317-9A70-F4F7A56E1EF8}" destId="{86BE06F4-1964-4D45-BF38-8016BFF017BC}" srcOrd="0" destOrd="0" presId="urn:microsoft.com/office/officeart/2005/8/layout/hierarchy1"/>
    <dgm:cxn modelId="{C088E8B9-CA3F-4C0C-B795-571D1B989FB8}" type="presOf" srcId="{5BDAF0EE-963F-430D-BB0E-3F6823D6D9FC}" destId="{B46ADDD8-B3C4-4520-A02B-AC44C79B88D2}" srcOrd="0" destOrd="0" presId="urn:microsoft.com/office/officeart/2005/8/layout/hierarchy1"/>
    <dgm:cxn modelId="{F344AFC7-5A1E-42C5-BCCB-F52CF88030E2}" type="presOf" srcId="{30784DD8-34F8-4631-BAC9-25605D02E89C}" destId="{0D4E8977-C670-4DFD-AD00-09D230EB1901}" srcOrd="0" destOrd="0" presId="urn:microsoft.com/office/officeart/2005/8/layout/hierarchy1"/>
    <dgm:cxn modelId="{89A8C6DB-FE2E-4C33-B309-047EFEE70BB9}" srcId="{50846044-3AD0-4F1E-8711-54EDA3A49ECC}" destId="{30784DD8-34F8-4631-BAC9-25605D02E89C}" srcOrd="0" destOrd="0" parTransId="{3EC15695-D591-4575-AD8F-DC55F74CD4C4}" sibTransId="{4B88DEB3-B607-4EC6-95C7-25C1E8822D8B}"/>
    <dgm:cxn modelId="{8B991BE2-A15A-4CB7-8BC8-AE58AAA2BE7D}" type="presOf" srcId="{50846044-3AD0-4F1E-8711-54EDA3A49ECC}" destId="{8F5F4984-2A83-4F1F-AE2D-39DD6794EE7A}" srcOrd="0" destOrd="0" presId="urn:microsoft.com/office/officeart/2005/8/layout/hierarchy1"/>
    <dgm:cxn modelId="{A13AEAE2-4F18-4866-9695-E5AC9A91C3CC}" type="presOf" srcId="{9546E83D-1F76-466A-AD31-1B534EDFF3D0}" destId="{CA37FD5F-DBD8-443C-A967-67605D0BC7C5}" srcOrd="0" destOrd="0" presId="urn:microsoft.com/office/officeart/2005/8/layout/hierarchy1"/>
    <dgm:cxn modelId="{C5804BF3-93D7-48C7-B6D0-DB36BE20A26E}" srcId="{169B92A2-4809-459D-9D65-571F42A03166}" destId="{50846044-3AD0-4F1E-8711-54EDA3A49ECC}" srcOrd="0" destOrd="0" parTransId="{C4EF52B6-0306-4ED8-8D0A-D67A907058BE}" sibTransId="{ACD6FE02-08C6-4D27-B6E6-A660F1694D02}"/>
    <dgm:cxn modelId="{CF57E2FC-5E51-4DBF-9279-1CB57C5A55B3}" type="presOf" srcId="{66D1A8ED-939F-4037-9CBB-8F21E5CA8F7C}" destId="{2F34E988-B8A7-401D-802E-29B45C5E232D}" srcOrd="0" destOrd="0" presId="urn:microsoft.com/office/officeart/2005/8/layout/hierarchy1"/>
    <dgm:cxn modelId="{2D187CF4-A2D3-4B71-805B-D726FA96B166}" type="presParOf" srcId="{2F34E988-B8A7-401D-802E-29B45C5E232D}" destId="{E361D2F9-C79E-404E-BA7C-9078822095FD}" srcOrd="0" destOrd="0" presId="urn:microsoft.com/office/officeart/2005/8/layout/hierarchy1"/>
    <dgm:cxn modelId="{6B1CDA23-766E-4B5F-BED7-1D2F9FEBCFCB}" type="presParOf" srcId="{E361D2F9-C79E-404E-BA7C-9078822095FD}" destId="{8D63DA98-E89D-4999-BFE6-8DF424EFEE6A}" srcOrd="0" destOrd="0" presId="urn:microsoft.com/office/officeart/2005/8/layout/hierarchy1"/>
    <dgm:cxn modelId="{F963448B-3DCA-42AB-B873-8E4159CA55B3}" type="presParOf" srcId="{8D63DA98-E89D-4999-BFE6-8DF424EFEE6A}" destId="{D841DFF6-9CBC-4E1A-A67D-623104994977}" srcOrd="0" destOrd="0" presId="urn:microsoft.com/office/officeart/2005/8/layout/hierarchy1"/>
    <dgm:cxn modelId="{F5871FDC-5FD9-40A1-9CBC-47F790A960D4}" type="presParOf" srcId="{8D63DA98-E89D-4999-BFE6-8DF424EFEE6A}" destId="{CE5B2E34-6B1A-4910-ABE7-95F2D5A83D52}" srcOrd="1" destOrd="0" presId="urn:microsoft.com/office/officeart/2005/8/layout/hierarchy1"/>
    <dgm:cxn modelId="{251ABB3E-C518-4C6A-AA16-EFC42ABD8AFF}" type="presParOf" srcId="{E361D2F9-C79E-404E-BA7C-9078822095FD}" destId="{E855CCC4-712C-4B3E-BBEB-49627BAF5BFE}" srcOrd="1" destOrd="0" presId="urn:microsoft.com/office/officeart/2005/8/layout/hierarchy1"/>
    <dgm:cxn modelId="{820526D6-8C18-4225-9B5D-15231FACD55E}" type="presParOf" srcId="{E855CCC4-712C-4B3E-BBEB-49627BAF5BFE}" destId="{8BF2C55A-F03E-423F-BCDF-0629E2D4AAD2}" srcOrd="0" destOrd="0" presId="urn:microsoft.com/office/officeart/2005/8/layout/hierarchy1"/>
    <dgm:cxn modelId="{8C6CF2A1-4942-42EC-9A0F-C3B73E56D82D}" type="presParOf" srcId="{E855CCC4-712C-4B3E-BBEB-49627BAF5BFE}" destId="{34A1031C-1003-456C-8B46-6585899F628A}" srcOrd="1" destOrd="0" presId="urn:microsoft.com/office/officeart/2005/8/layout/hierarchy1"/>
    <dgm:cxn modelId="{93AB7286-B8BA-497C-8B1D-78090C513AE3}" type="presParOf" srcId="{34A1031C-1003-456C-8B46-6585899F628A}" destId="{83958B1D-EF33-4996-B2B1-8B363BC238EC}" srcOrd="0" destOrd="0" presId="urn:microsoft.com/office/officeart/2005/8/layout/hierarchy1"/>
    <dgm:cxn modelId="{270B0AEA-A117-45BA-A142-23BEF7E504A1}" type="presParOf" srcId="{83958B1D-EF33-4996-B2B1-8B363BC238EC}" destId="{27038322-0712-4336-8D93-F36B9D5A5F8B}" srcOrd="0" destOrd="0" presId="urn:microsoft.com/office/officeart/2005/8/layout/hierarchy1"/>
    <dgm:cxn modelId="{3301452E-68C3-41A5-8CB4-AFD8A4FE1910}" type="presParOf" srcId="{83958B1D-EF33-4996-B2B1-8B363BC238EC}" destId="{8F5F4984-2A83-4F1F-AE2D-39DD6794EE7A}" srcOrd="1" destOrd="0" presId="urn:microsoft.com/office/officeart/2005/8/layout/hierarchy1"/>
    <dgm:cxn modelId="{B9B056F1-F5CD-4768-AA83-41EA4D21C307}" type="presParOf" srcId="{34A1031C-1003-456C-8B46-6585899F628A}" destId="{92203661-AA83-461C-BB65-3DB7FDA87B19}" srcOrd="1" destOrd="0" presId="urn:microsoft.com/office/officeart/2005/8/layout/hierarchy1"/>
    <dgm:cxn modelId="{EB1D75CC-BF61-42EC-AE4B-513FA8C29BFB}" type="presParOf" srcId="{92203661-AA83-461C-BB65-3DB7FDA87B19}" destId="{D2467F63-4D95-41B5-A1A9-2456E1378392}" srcOrd="0" destOrd="0" presId="urn:microsoft.com/office/officeart/2005/8/layout/hierarchy1"/>
    <dgm:cxn modelId="{2DB338FF-D092-4F9F-99E0-4C9EF34971E6}" type="presParOf" srcId="{92203661-AA83-461C-BB65-3DB7FDA87B19}" destId="{882A698E-6916-4120-A6FF-FD63B3E3A3A4}" srcOrd="1" destOrd="0" presId="urn:microsoft.com/office/officeart/2005/8/layout/hierarchy1"/>
    <dgm:cxn modelId="{61A09072-A17E-4B08-A4CD-A28DA9D9CE5A}" type="presParOf" srcId="{882A698E-6916-4120-A6FF-FD63B3E3A3A4}" destId="{4D0878A9-A082-4D9E-AA00-6506FC296BA6}" srcOrd="0" destOrd="0" presId="urn:microsoft.com/office/officeart/2005/8/layout/hierarchy1"/>
    <dgm:cxn modelId="{44BF8829-A8DB-4E65-A42C-3B09407E8F8E}" type="presParOf" srcId="{4D0878A9-A082-4D9E-AA00-6506FC296BA6}" destId="{CD7EA0E1-1972-4B34-BA61-95AC86596412}" srcOrd="0" destOrd="0" presId="urn:microsoft.com/office/officeart/2005/8/layout/hierarchy1"/>
    <dgm:cxn modelId="{57562A14-C9D1-4680-847D-249FA1C34155}" type="presParOf" srcId="{4D0878A9-A082-4D9E-AA00-6506FC296BA6}" destId="{0D4E8977-C670-4DFD-AD00-09D230EB1901}" srcOrd="1" destOrd="0" presId="urn:microsoft.com/office/officeart/2005/8/layout/hierarchy1"/>
    <dgm:cxn modelId="{4EFA4440-886D-425C-A9F3-D28268B73A97}" type="presParOf" srcId="{882A698E-6916-4120-A6FF-FD63B3E3A3A4}" destId="{A53B9AE3-BAA3-4F43-A363-2E831173C56D}" srcOrd="1" destOrd="0" presId="urn:microsoft.com/office/officeart/2005/8/layout/hierarchy1"/>
    <dgm:cxn modelId="{7B29ED18-7744-4B64-8460-29A2EC63BEF7}" type="presParOf" srcId="{E855CCC4-712C-4B3E-BBEB-49627BAF5BFE}" destId="{CA37FD5F-DBD8-443C-A967-67605D0BC7C5}" srcOrd="2" destOrd="0" presId="urn:microsoft.com/office/officeart/2005/8/layout/hierarchy1"/>
    <dgm:cxn modelId="{A2347706-EA0C-4A77-81E3-90DE9C6D6AAC}" type="presParOf" srcId="{E855CCC4-712C-4B3E-BBEB-49627BAF5BFE}" destId="{B70659B6-825B-4ECB-B861-22B5CDFCFC00}" srcOrd="3" destOrd="0" presId="urn:microsoft.com/office/officeart/2005/8/layout/hierarchy1"/>
    <dgm:cxn modelId="{4D602924-0CC2-4070-B38D-0F5D0BF55734}" type="presParOf" srcId="{B70659B6-825B-4ECB-B861-22B5CDFCFC00}" destId="{B8D7E30D-D0DA-4643-9FB2-ECD4AFB03304}" srcOrd="0" destOrd="0" presId="urn:microsoft.com/office/officeart/2005/8/layout/hierarchy1"/>
    <dgm:cxn modelId="{5AC42F03-7DAB-4323-8167-A664B9DB2C1F}" type="presParOf" srcId="{B8D7E30D-D0DA-4643-9FB2-ECD4AFB03304}" destId="{1247AFDC-33CC-4E6E-A7C8-12BCFD492A14}" srcOrd="0" destOrd="0" presId="urn:microsoft.com/office/officeart/2005/8/layout/hierarchy1"/>
    <dgm:cxn modelId="{9E0F8791-1729-4D62-B4FC-88CF02E5B67F}" type="presParOf" srcId="{B8D7E30D-D0DA-4643-9FB2-ECD4AFB03304}" destId="{B46ADDD8-B3C4-4520-A02B-AC44C79B88D2}" srcOrd="1" destOrd="0" presId="urn:microsoft.com/office/officeart/2005/8/layout/hierarchy1"/>
    <dgm:cxn modelId="{7AD857DC-5107-4FFA-A0D0-F84B5D0C30E6}" type="presParOf" srcId="{B70659B6-825B-4ECB-B861-22B5CDFCFC00}" destId="{D75BDF7F-5904-4A07-815A-77B32A124BF8}" srcOrd="1" destOrd="0" presId="urn:microsoft.com/office/officeart/2005/8/layout/hierarchy1"/>
    <dgm:cxn modelId="{27A88C48-8A3C-4387-A262-EFC340B96EB8}" type="presParOf" srcId="{D75BDF7F-5904-4A07-815A-77B32A124BF8}" destId="{86BE06F4-1964-4D45-BF38-8016BFF017BC}" srcOrd="0" destOrd="0" presId="urn:microsoft.com/office/officeart/2005/8/layout/hierarchy1"/>
    <dgm:cxn modelId="{624211E6-5C8F-444B-A932-A75B02A29011}" type="presParOf" srcId="{D75BDF7F-5904-4A07-815A-77B32A124BF8}" destId="{52BBC3DE-802A-405D-9C4E-11F709D5E9F3}" srcOrd="1" destOrd="0" presId="urn:microsoft.com/office/officeart/2005/8/layout/hierarchy1"/>
    <dgm:cxn modelId="{A0129DD8-B6B8-442C-89B6-C21549D0B8E5}" type="presParOf" srcId="{52BBC3DE-802A-405D-9C4E-11F709D5E9F3}" destId="{9B4C197D-22C3-4433-A918-B527CA34947C}" srcOrd="0" destOrd="0" presId="urn:microsoft.com/office/officeart/2005/8/layout/hierarchy1"/>
    <dgm:cxn modelId="{BC2B59D5-0FFB-45C1-88CE-E635FE9ABFB3}" type="presParOf" srcId="{9B4C197D-22C3-4433-A918-B527CA34947C}" destId="{13B7CE5D-9885-4D90-9466-D7695C02261B}" srcOrd="0" destOrd="0" presId="urn:microsoft.com/office/officeart/2005/8/layout/hierarchy1"/>
    <dgm:cxn modelId="{56FC8E5A-7E8A-4672-8F3F-FFB6B9E1127D}" type="presParOf" srcId="{9B4C197D-22C3-4433-A918-B527CA34947C}" destId="{A84C5284-CCD5-4167-93ED-2EECA6F3FAAA}" srcOrd="1" destOrd="0" presId="urn:microsoft.com/office/officeart/2005/8/layout/hierarchy1"/>
    <dgm:cxn modelId="{F89A9946-78D3-45C8-82F5-04470501BA2E}" type="presParOf" srcId="{52BBC3DE-802A-405D-9C4E-11F709D5E9F3}" destId="{26A798F1-7248-4531-8C20-AB1F87A82DD3}"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65516-CAE4-4E2F-A42E-CB71E8F921D0}">
      <dsp:nvSpPr>
        <dsp:cNvPr id="0" name=""/>
        <dsp:cNvSpPr/>
      </dsp:nvSpPr>
      <dsp:spPr>
        <a:xfrm>
          <a:off x="2503" y="1514428"/>
          <a:ext cx="1362261" cy="681130"/>
        </a:xfrm>
        <a:prstGeom prst="rect">
          <a:avLst/>
        </a:prstGeom>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t>Těhotenství/Rodičovství</a:t>
          </a:r>
        </a:p>
      </dsp:txBody>
      <dsp:txXfrm>
        <a:off x="2503" y="1514428"/>
        <a:ext cx="1362261" cy="681130"/>
      </dsp:txXfrm>
    </dsp:sp>
    <dsp:sp modelId="{1E76AFE2-E40B-40D9-AE49-82DB0F5BB8A3}">
      <dsp:nvSpPr>
        <dsp:cNvPr id="0" name=""/>
        <dsp:cNvSpPr/>
      </dsp:nvSpPr>
      <dsp:spPr>
        <a:xfrm rot="18289469">
          <a:off x="1160121" y="1446820"/>
          <a:ext cx="954190" cy="33046"/>
        </a:xfrm>
        <a:custGeom>
          <a:avLst/>
          <a:gdLst/>
          <a:ahLst/>
          <a:cxnLst/>
          <a:rect l="0" t="0" r="0" b="0"/>
          <a:pathLst>
            <a:path>
              <a:moveTo>
                <a:pt x="0" y="16523"/>
              </a:moveTo>
              <a:lnTo>
                <a:pt x="954190" y="165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613362" y="1439489"/>
        <a:ext cx="47709" cy="47709"/>
      </dsp:txXfrm>
    </dsp:sp>
    <dsp:sp modelId="{D3960C8A-AD89-4602-B3AC-A0CAC890564B}">
      <dsp:nvSpPr>
        <dsp:cNvPr id="0" name=""/>
        <dsp:cNvSpPr/>
      </dsp:nvSpPr>
      <dsp:spPr>
        <a:xfrm>
          <a:off x="1909669" y="731128"/>
          <a:ext cx="1362261" cy="681130"/>
        </a:xfrm>
        <a:prstGeom prst="rect">
          <a:avLst/>
        </a:prstGeom>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Kognitivně</a:t>
          </a:r>
        </a:p>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Rozumově</a:t>
          </a:r>
        </a:p>
      </dsp:txBody>
      <dsp:txXfrm>
        <a:off x="1909669" y="731128"/>
        <a:ext cx="1362261" cy="681130"/>
      </dsp:txXfrm>
    </dsp:sp>
    <dsp:sp modelId="{6D57B733-F26D-491B-8842-A1BC76DDF1AC}">
      <dsp:nvSpPr>
        <dsp:cNvPr id="0" name=""/>
        <dsp:cNvSpPr/>
      </dsp:nvSpPr>
      <dsp:spPr>
        <a:xfrm rot="19457599">
          <a:off x="3208856" y="859345"/>
          <a:ext cx="671051" cy="33046"/>
        </a:xfrm>
        <a:custGeom>
          <a:avLst/>
          <a:gdLst/>
          <a:ahLst/>
          <a:cxnLst/>
          <a:rect l="0" t="0" r="0" b="0"/>
          <a:pathLst>
            <a:path>
              <a:moveTo>
                <a:pt x="0" y="16523"/>
              </a:moveTo>
              <a:lnTo>
                <a:pt x="671051" y="165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527606" y="859092"/>
        <a:ext cx="33552" cy="33552"/>
      </dsp:txXfrm>
    </dsp:sp>
    <dsp:sp modelId="{FE69058E-8EBE-4B08-9898-1CE86B7E2817}">
      <dsp:nvSpPr>
        <dsp:cNvPr id="0" name=""/>
        <dsp:cNvSpPr/>
      </dsp:nvSpPr>
      <dsp:spPr>
        <a:xfrm>
          <a:off x="3816835" y="339478"/>
          <a:ext cx="1362261" cy="681130"/>
        </a:xfrm>
        <a:prstGeom prst="rect">
          <a:avLst/>
        </a:prstGeom>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Plánované</a:t>
          </a:r>
        </a:p>
      </dsp:txBody>
      <dsp:txXfrm>
        <a:off x="3816835" y="339478"/>
        <a:ext cx="1362261" cy="681130"/>
      </dsp:txXfrm>
    </dsp:sp>
    <dsp:sp modelId="{3619B065-E28D-4152-BD1B-6C1CFE896FB7}">
      <dsp:nvSpPr>
        <dsp:cNvPr id="0" name=""/>
        <dsp:cNvSpPr/>
      </dsp:nvSpPr>
      <dsp:spPr>
        <a:xfrm rot="2142401">
          <a:off x="3208856" y="1250995"/>
          <a:ext cx="671051" cy="33046"/>
        </a:xfrm>
        <a:custGeom>
          <a:avLst/>
          <a:gdLst/>
          <a:ahLst/>
          <a:cxnLst/>
          <a:rect l="0" t="0" r="0" b="0"/>
          <a:pathLst>
            <a:path>
              <a:moveTo>
                <a:pt x="0" y="16523"/>
              </a:moveTo>
              <a:lnTo>
                <a:pt x="671051" y="165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527606" y="1250742"/>
        <a:ext cx="33552" cy="33552"/>
      </dsp:txXfrm>
    </dsp:sp>
    <dsp:sp modelId="{B08C4CF1-F9DB-43BC-9747-8E91C9E72926}">
      <dsp:nvSpPr>
        <dsp:cNvPr id="0" name=""/>
        <dsp:cNvSpPr/>
      </dsp:nvSpPr>
      <dsp:spPr>
        <a:xfrm>
          <a:off x="3816835" y="1122778"/>
          <a:ext cx="1362261" cy="681130"/>
        </a:xfrm>
        <a:prstGeom prst="rect">
          <a:avLst/>
        </a:prstGeom>
        <a:gradFill flip="none" rotWithShape="1">
          <a:gsLst>
            <a:gs pos="0">
              <a:schemeClr val="tx1"/>
            </a:gs>
            <a:gs pos="100000">
              <a:srgbClr val="262626"/>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t>Neplánované</a:t>
          </a:r>
        </a:p>
      </dsp:txBody>
      <dsp:txXfrm>
        <a:off x="3816835" y="1122778"/>
        <a:ext cx="1362261" cy="681130"/>
      </dsp:txXfrm>
    </dsp:sp>
    <dsp:sp modelId="{B864C3CA-3784-49F0-9990-B58AB06736C1}">
      <dsp:nvSpPr>
        <dsp:cNvPr id="0" name=""/>
        <dsp:cNvSpPr/>
      </dsp:nvSpPr>
      <dsp:spPr>
        <a:xfrm rot="3310531">
          <a:off x="1160121" y="2230120"/>
          <a:ext cx="954190" cy="33046"/>
        </a:xfrm>
        <a:custGeom>
          <a:avLst/>
          <a:gdLst/>
          <a:ahLst/>
          <a:cxnLst/>
          <a:rect l="0" t="0" r="0" b="0"/>
          <a:pathLst>
            <a:path>
              <a:moveTo>
                <a:pt x="0" y="16523"/>
              </a:moveTo>
              <a:lnTo>
                <a:pt x="954190" y="165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1613362" y="2222789"/>
        <a:ext cx="47709" cy="47709"/>
      </dsp:txXfrm>
    </dsp:sp>
    <dsp:sp modelId="{7C11D231-AD4D-414A-B69D-3950ACC1786D}">
      <dsp:nvSpPr>
        <dsp:cNvPr id="0" name=""/>
        <dsp:cNvSpPr/>
      </dsp:nvSpPr>
      <dsp:spPr>
        <a:xfrm>
          <a:off x="1909669" y="2297728"/>
          <a:ext cx="1362261" cy="681130"/>
        </a:xfrm>
        <a:prstGeom prst="rect">
          <a:avLst/>
        </a:prstGeom>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Afektivně</a:t>
          </a:r>
        </a:p>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Pocitově</a:t>
          </a:r>
        </a:p>
      </dsp:txBody>
      <dsp:txXfrm>
        <a:off x="1909669" y="2297728"/>
        <a:ext cx="1362261" cy="681130"/>
      </dsp:txXfrm>
    </dsp:sp>
    <dsp:sp modelId="{B1B72D90-FF63-49D8-95D4-EAC7352BD84F}">
      <dsp:nvSpPr>
        <dsp:cNvPr id="0" name=""/>
        <dsp:cNvSpPr/>
      </dsp:nvSpPr>
      <dsp:spPr>
        <a:xfrm rot="19465062">
          <a:off x="3209091" y="2425945"/>
          <a:ext cx="673086" cy="33046"/>
        </a:xfrm>
        <a:custGeom>
          <a:avLst/>
          <a:gdLst/>
          <a:ahLst/>
          <a:cxnLst/>
          <a:rect l="0" t="0" r="0" b="0"/>
          <a:pathLst>
            <a:path>
              <a:moveTo>
                <a:pt x="0" y="16523"/>
              </a:moveTo>
              <a:lnTo>
                <a:pt x="673086" y="165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528807" y="2425641"/>
        <a:ext cx="33654" cy="33654"/>
      </dsp:txXfrm>
    </dsp:sp>
    <dsp:sp modelId="{4643F3B3-41FB-4D7A-9159-25529EE38CAE}">
      <dsp:nvSpPr>
        <dsp:cNvPr id="0" name=""/>
        <dsp:cNvSpPr/>
      </dsp:nvSpPr>
      <dsp:spPr>
        <a:xfrm>
          <a:off x="3819338" y="1906078"/>
          <a:ext cx="1362261" cy="681130"/>
        </a:xfrm>
        <a:prstGeom prst="rect">
          <a:avLst/>
        </a:prstGeom>
        <a:gradFill rotWithShape="0">
          <a:gsLst>
            <a:gs pos="0">
              <a:srgbClr val="E61F51"/>
            </a:gs>
            <a:gs pos="100000">
              <a:srgbClr val="E72168"/>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Chtěné</a:t>
          </a:r>
        </a:p>
      </dsp:txBody>
      <dsp:txXfrm>
        <a:off x="3819338" y="1906078"/>
        <a:ext cx="1362261" cy="681130"/>
      </dsp:txXfrm>
    </dsp:sp>
    <dsp:sp modelId="{31A41E6D-46C7-4E1F-A869-2D9BBE1F2C26}">
      <dsp:nvSpPr>
        <dsp:cNvPr id="0" name=""/>
        <dsp:cNvSpPr/>
      </dsp:nvSpPr>
      <dsp:spPr>
        <a:xfrm rot="2142401">
          <a:off x="3208856" y="2817595"/>
          <a:ext cx="671051" cy="33046"/>
        </a:xfrm>
        <a:custGeom>
          <a:avLst/>
          <a:gdLst/>
          <a:ahLst/>
          <a:cxnLst/>
          <a:rect l="0" t="0" r="0" b="0"/>
          <a:pathLst>
            <a:path>
              <a:moveTo>
                <a:pt x="0" y="16523"/>
              </a:moveTo>
              <a:lnTo>
                <a:pt x="671051" y="165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cs-CZ" sz="500" kern="1200"/>
        </a:p>
      </dsp:txBody>
      <dsp:txXfrm>
        <a:off x="3527606" y="2817342"/>
        <a:ext cx="33552" cy="33552"/>
      </dsp:txXfrm>
    </dsp:sp>
    <dsp:sp modelId="{E4B94250-11E7-4E88-BDD9-A065288FA0B8}">
      <dsp:nvSpPr>
        <dsp:cNvPr id="0" name=""/>
        <dsp:cNvSpPr/>
      </dsp:nvSpPr>
      <dsp:spPr>
        <a:xfrm>
          <a:off x="3816835" y="2689378"/>
          <a:ext cx="1362261" cy="681130"/>
        </a:xfrm>
        <a:prstGeom prst="rect">
          <a:avLst/>
        </a:prstGeom>
        <a:gradFill flip="none" rotWithShape="1">
          <a:gsLst>
            <a:gs pos="0">
              <a:prstClr val="black"/>
            </a:gs>
            <a:gs pos="100000">
              <a:srgbClr val="262626"/>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Nechtěné</a:t>
          </a:r>
        </a:p>
      </dsp:txBody>
      <dsp:txXfrm>
        <a:off x="3816835" y="2689378"/>
        <a:ext cx="1362261" cy="6811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5A3EA-BEEC-491C-BA1B-C41B249E09CE}">
      <dsp:nvSpPr>
        <dsp:cNvPr id="0" name=""/>
        <dsp:cNvSpPr/>
      </dsp:nvSpPr>
      <dsp:spPr>
        <a:xfrm>
          <a:off x="1561858" y="826052"/>
          <a:ext cx="2057883" cy="2057883"/>
        </a:xfrm>
        <a:prstGeom prst="ellipse">
          <a:avLst/>
        </a:prstGeom>
        <a:gradFill rotWithShape="0">
          <a:gsLst>
            <a:gs pos="0">
              <a:srgbClr val="E61F51"/>
            </a:gs>
            <a:gs pos="100000">
              <a:srgbClr val="E72168"/>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cs-CZ" sz="1100" kern="1200" dirty="0">
              <a:solidFill>
                <a:schemeClr val="bg1"/>
              </a:solidFill>
            </a:rPr>
            <a:t>Těhotenství/Rodičovství</a:t>
          </a:r>
        </a:p>
      </dsp:txBody>
      <dsp:txXfrm>
        <a:off x="1863228" y="1127422"/>
        <a:ext cx="1455143" cy="1455143"/>
      </dsp:txXfrm>
    </dsp:sp>
    <dsp:sp modelId="{C446A954-EE51-43C9-BB4F-C9D0B8A9F951}">
      <dsp:nvSpPr>
        <dsp:cNvPr id="0" name=""/>
        <dsp:cNvSpPr/>
      </dsp:nvSpPr>
      <dsp:spPr>
        <a:xfrm>
          <a:off x="2076329" y="367"/>
          <a:ext cx="1028941" cy="1028941"/>
        </a:xfrm>
        <a:prstGeom prst="ellipse">
          <a:avLst/>
        </a:prstGeom>
        <a:gradFill rotWithShape="0">
          <a:gsLst>
            <a:gs pos="0">
              <a:srgbClr val="E61F51">
                <a:alpha val="50000"/>
              </a:srgbClr>
            </a:gs>
            <a:gs pos="100000">
              <a:srgbClr val="E72168">
                <a:alpha val="50000"/>
              </a:srgbClr>
            </a:gs>
          </a:gsLst>
          <a:lin ang="5400000" scaled="0"/>
        </a:gradFill>
        <a:ln>
          <a:solidFill>
            <a:schemeClr val="bg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solidFill>
                <a:schemeClr val="bg1"/>
              </a:solidFill>
              <a:latin typeface="Calibri" panose="020F0502020204030204"/>
              <a:ea typeface="+mn-ea"/>
              <a:cs typeface="+mn-cs"/>
            </a:rPr>
            <a:t>Plánované </a:t>
          </a:r>
          <a:br>
            <a:rPr lang="cs-CZ" sz="1000" kern="1200" dirty="0">
              <a:solidFill>
                <a:schemeClr val="bg1"/>
              </a:solidFill>
              <a:latin typeface="Calibri" panose="020F0502020204030204"/>
              <a:ea typeface="+mn-ea"/>
              <a:cs typeface="+mn-cs"/>
            </a:rPr>
          </a:br>
          <a:r>
            <a:rPr lang="cs-CZ" sz="1000" kern="1200" dirty="0">
              <a:solidFill>
                <a:schemeClr val="bg1"/>
              </a:solidFill>
              <a:latin typeface="Calibri" panose="020F0502020204030204"/>
              <a:ea typeface="+mn-ea"/>
              <a:cs typeface="+mn-cs"/>
            </a:rPr>
            <a:t>= chtěné</a:t>
          </a:r>
        </a:p>
      </dsp:txBody>
      <dsp:txXfrm>
        <a:off x="2227014" y="151052"/>
        <a:ext cx="727571" cy="727571"/>
      </dsp:txXfrm>
    </dsp:sp>
    <dsp:sp modelId="{AE86D78F-1F8E-425B-AE7F-E896F7E8696D}">
      <dsp:nvSpPr>
        <dsp:cNvPr id="0" name=""/>
        <dsp:cNvSpPr/>
      </dsp:nvSpPr>
      <dsp:spPr>
        <a:xfrm>
          <a:off x="3416484" y="1340523"/>
          <a:ext cx="1028941" cy="1028941"/>
        </a:xfrm>
        <a:prstGeom prst="ellipse">
          <a:avLst/>
        </a:prstGeom>
        <a:gradFill rotWithShape="0">
          <a:gsLst>
            <a:gs pos="0">
              <a:schemeClr val="tx1">
                <a:alpha val="50000"/>
              </a:schemeClr>
            </a:gs>
            <a:gs pos="100000">
              <a:srgbClr val="262626">
                <a:alpha val="50000"/>
              </a:srgbClr>
            </a:gs>
          </a:gsLst>
          <a:lin ang="5400000" scaled="0"/>
        </a:gradFill>
        <a:ln>
          <a:solidFill>
            <a:prstClr val="white"/>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Plánované </a:t>
          </a:r>
          <a:br>
            <a:rPr lang="cs-CZ" sz="1000" kern="1200" dirty="0">
              <a:solidFill>
                <a:prstClr val="white"/>
              </a:solidFill>
              <a:latin typeface="Calibri" panose="020F0502020204030204"/>
              <a:ea typeface="+mn-ea"/>
              <a:cs typeface="+mn-cs"/>
            </a:rPr>
          </a:br>
          <a:r>
            <a:rPr lang="cs-CZ" sz="1000" kern="1200" dirty="0">
              <a:solidFill>
                <a:prstClr val="white"/>
              </a:solidFill>
              <a:latin typeface="Calibri" panose="020F0502020204030204"/>
              <a:ea typeface="+mn-ea"/>
              <a:cs typeface="+mn-cs"/>
            </a:rPr>
            <a:t>≠ nechtěné</a:t>
          </a:r>
        </a:p>
      </dsp:txBody>
      <dsp:txXfrm>
        <a:off x="3567169" y="1491208"/>
        <a:ext cx="727571" cy="727571"/>
      </dsp:txXfrm>
    </dsp:sp>
    <dsp:sp modelId="{0D6AD375-61DF-468A-A749-59051CAF50C3}">
      <dsp:nvSpPr>
        <dsp:cNvPr id="0" name=""/>
        <dsp:cNvSpPr/>
      </dsp:nvSpPr>
      <dsp:spPr>
        <a:xfrm>
          <a:off x="2076329" y="2680678"/>
          <a:ext cx="1028941" cy="1028941"/>
        </a:xfrm>
        <a:prstGeom prst="ellipse">
          <a:avLst/>
        </a:prstGeom>
        <a:gradFill rotWithShape="0">
          <a:gsLst>
            <a:gs pos="0">
              <a:schemeClr val="tx1">
                <a:alpha val="50000"/>
              </a:schemeClr>
            </a:gs>
            <a:gs pos="100000">
              <a:srgbClr val="262626">
                <a:alpha val="50000"/>
              </a:srgbClr>
            </a:gs>
          </a:gsLst>
          <a:lin ang="5400000" scaled="0"/>
        </a:gradFill>
        <a:ln>
          <a:solidFill>
            <a:prstClr val="white"/>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Neplánované = nechtěné</a:t>
          </a:r>
        </a:p>
      </dsp:txBody>
      <dsp:txXfrm>
        <a:off x="2227014" y="2831363"/>
        <a:ext cx="727571" cy="727571"/>
      </dsp:txXfrm>
    </dsp:sp>
    <dsp:sp modelId="{76413FFA-A1D6-499D-B519-57ADAC6DA6FB}">
      <dsp:nvSpPr>
        <dsp:cNvPr id="0" name=""/>
        <dsp:cNvSpPr/>
      </dsp:nvSpPr>
      <dsp:spPr>
        <a:xfrm>
          <a:off x="736173" y="1340523"/>
          <a:ext cx="1028941" cy="1028941"/>
        </a:xfrm>
        <a:prstGeom prst="ellipse">
          <a:avLst/>
        </a:prstGeom>
        <a:gradFill rotWithShape="0">
          <a:gsLst>
            <a:gs pos="0">
              <a:srgbClr val="E61F51">
                <a:alpha val="50000"/>
              </a:srgbClr>
            </a:gs>
            <a:gs pos="100000">
              <a:srgbClr val="E72168">
                <a:alpha val="50000"/>
              </a:srgbClr>
            </a:gs>
          </a:gsLst>
          <a:lin ang="5400000" scaled="0"/>
        </a:gradFill>
        <a:ln>
          <a:solidFill>
            <a:prstClr val="white"/>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cs-CZ" sz="1000" kern="1200" dirty="0">
              <a:solidFill>
                <a:prstClr val="white"/>
              </a:solidFill>
              <a:latin typeface="Calibri" panose="020F0502020204030204"/>
              <a:ea typeface="+mn-ea"/>
              <a:cs typeface="+mn-cs"/>
            </a:rPr>
            <a:t>Neplánované </a:t>
          </a:r>
          <a:r>
            <a:rPr lang="cs-CZ" sz="1000" kern="1200" dirty="0">
              <a:solidFill>
                <a:prstClr val="white"/>
              </a:solidFill>
              <a:latin typeface="Calibri" panose="020F0502020204030204"/>
              <a:ea typeface="+mn-ea"/>
              <a:cs typeface="+mn-cs"/>
              <a:sym typeface="Symbol" panose="05050102010706020507" pitchFamily="18" charset="2"/>
            </a:rPr>
            <a:t> chtěné</a:t>
          </a:r>
          <a:endParaRPr lang="cs-CZ" sz="1000" kern="1200" dirty="0">
            <a:solidFill>
              <a:prstClr val="white"/>
            </a:solidFill>
            <a:latin typeface="Calibri" panose="020F0502020204030204"/>
            <a:ea typeface="+mn-ea"/>
            <a:cs typeface="+mn-cs"/>
          </a:endParaRPr>
        </a:p>
      </dsp:txBody>
      <dsp:txXfrm>
        <a:off x="886858" y="1491208"/>
        <a:ext cx="727571" cy="7275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E06F4-1964-4D45-BF38-8016BFF017BC}">
      <dsp:nvSpPr>
        <dsp:cNvPr id="0" name=""/>
        <dsp:cNvSpPr/>
      </dsp:nvSpPr>
      <dsp:spPr>
        <a:xfrm>
          <a:off x="3339524" y="2233546"/>
          <a:ext cx="91440" cy="415891"/>
        </a:xfrm>
        <a:custGeom>
          <a:avLst/>
          <a:gdLst/>
          <a:ahLst/>
          <a:cxnLst/>
          <a:rect l="0" t="0" r="0" b="0"/>
          <a:pathLst>
            <a:path>
              <a:moveTo>
                <a:pt x="45720" y="0"/>
              </a:moveTo>
              <a:lnTo>
                <a:pt x="45720" y="41589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A37FD5F-DBD8-443C-A967-67605D0BC7C5}">
      <dsp:nvSpPr>
        <dsp:cNvPr id="0" name=""/>
        <dsp:cNvSpPr/>
      </dsp:nvSpPr>
      <dsp:spPr>
        <a:xfrm>
          <a:off x="2511355" y="909605"/>
          <a:ext cx="873888" cy="415891"/>
        </a:xfrm>
        <a:custGeom>
          <a:avLst/>
          <a:gdLst/>
          <a:ahLst/>
          <a:cxnLst/>
          <a:rect l="0" t="0" r="0" b="0"/>
          <a:pathLst>
            <a:path>
              <a:moveTo>
                <a:pt x="0" y="0"/>
              </a:moveTo>
              <a:lnTo>
                <a:pt x="0" y="283418"/>
              </a:lnTo>
              <a:lnTo>
                <a:pt x="873888" y="283418"/>
              </a:lnTo>
              <a:lnTo>
                <a:pt x="873888" y="41589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2467F63-4D95-41B5-A1A9-2456E1378392}">
      <dsp:nvSpPr>
        <dsp:cNvPr id="0" name=""/>
        <dsp:cNvSpPr/>
      </dsp:nvSpPr>
      <dsp:spPr>
        <a:xfrm>
          <a:off x="1591746" y="2233546"/>
          <a:ext cx="91440" cy="415891"/>
        </a:xfrm>
        <a:custGeom>
          <a:avLst/>
          <a:gdLst/>
          <a:ahLst/>
          <a:cxnLst/>
          <a:rect l="0" t="0" r="0" b="0"/>
          <a:pathLst>
            <a:path>
              <a:moveTo>
                <a:pt x="45720" y="0"/>
              </a:moveTo>
              <a:lnTo>
                <a:pt x="45720" y="41589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8BF2C55A-F03E-423F-BCDF-0629E2D4AAD2}">
      <dsp:nvSpPr>
        <dsp:cNvPr id="0" name=""/>
        <dsp:cNvSpPr/>
      </dsp:nvSpPr>
      <dsp:spPr>
        <a:xfrm>
          <a:off x="1637466" y="909605"/>
          <a:ext cx="873888" cy="415891"/>
        </a:xfrm>
        <a:custGeom>
          <a:avLst/>
          <a:gdLst/>
          <a:ahLst/>
          <a:cxnLst/>
          <a:rect l="0" t="0" r="0" b="0"/>
          <a:pathLst>
            <a:path>
              <a:moveTo>
                <a:pt x="873888" y="0"/>
              </a:moveTo>
              <a:lnTo>
                <a:pt x="873888" y="283418"/>
              </a:lnTo>
              <a:lnTo>
                <a:pt x="0" y="283418"/>
              </a:lnTo>
              <a:lnTo>
                <a:pt x="0" y="41589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841DFF6-9CBC-4E1A-A67D-623104994977}">
      <dsp:nvSpPr>
        <dsp:cNvPr id="0" name=""/>
        <dsp:cNvSpPr/>
      </dsp:nvSpPr>
      <dsp:spPr>
        <a:xfrm>
          <a:off x="1796355" y="1554"/>
          <a:ext cx="1430000" cy="908050"/>
        </a:xfrm>
        <a:prstGeom prst="rect">
          <a:avLst/>
        </a:prstGeom>
        <a:solidFill>
          <a:schemeClr val="bg1"/>
        </a:solidFill>
        <a:ln w="12700" cap="flat" cmpd="sng" algn="ctr">
          <a:solidFill>
            <a:srgbClr val="2626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5B2E34-6B1A-4910-ABE7-95F2D5A83D52}">
      <dsp:nvSpPr>
        <dsp:cNvPr id="0" name=""/>
        <dsp:cNvSpPr/>
      </dsp:nvSpPr>
      <dsp:spPr>
        <a:xfrm>
          <a:off x="1955244" y="152499"/>
          <a:ext cx="1430000" cy="908050"/>
        </a:xfrm>
        <a:prstGeom prst="rect">
          <a:avLst/>
        </a:prstGeom>
        <a:gradFill rotWithShape="0">
          <a:gsLst>
            <a:gs pos="0">
              <a:srgbClr val="E61F51"/>
            </a:gs>
            <a:gs pos="100000">
              <a:srgbClr val="E72168"/>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solidFill>
                <a:schemeClr val="bg1"/>
              </a:solidFill>
            </a:rPr>
            <a:t>Plánování těhotenství/rodičovství</a:t>
          </a:r>
        </a:p>
      </dsp:txBody>
      <dsp:txXfrm>
        <a:off x="1955244" y="152499"/>
        <a:ext cx="1430000" cy="908050"/>
      </dsp:txXfrm>
    </dsp:sp>
    <dsp:sp modelId="{27038322-0712-4336-8D93-F36B9D5A5F8B}">
      <dsp:nvSpPr>
        <dsp:cNvPr id="0" name=""/>
        <dsp:cNvSpPr/>
      </dsp:nvSpPr>
      <dsp:spPr>
        <a:xfrm>
          <a:off x="922466" y="1325496"/>
          <a:ext cx="1430000" cy="908050"/>
        </a:xfrm>
        <a:prstGeom prst="rect">
          <a:avLst/>
        </a:prstGeom>
        <a:solidFill>
          <a:schemeClr val="bg1"/>
        </a:solidFill>
        <a:ln w="12700" cap="flat" cmpd="sng" algn="ctr">
          <a:solidFill>
            <a:srgbClr val="2626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5F4984-2A83-4F1F-AE2D-39DD6794EE7A}">
      <dsp:nvSpPr>
        <dsp:cNvPr id="0" name=""/>
        <dsp:cNvSpPr/>
      </dsp:nvSpPr>
      <dsp:spPr>
        <a:xfrm>
          <a:off x="1081355" y="1476441"/>
          <a:ext cx="1430000" cy="908050"/>
        </a:xfrm>
        <a:prstGeom prst="rect">
          <a:avLst/>
        </a:prstGeom>
        <a:gradFill rotWithShape="0">
          <a:gsLst>
            <a:gs pos="0">
              <a:srgbClr val="E61F51"/>
            </a:gs>
            <a:gs pos="100000">
              <a:srgbClr val="E72168"/>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solidFill>
                <a:schemeClr val="bg1"/>
              </a:solidFill>
            </a:rPr>
            <a:t>Pozitivní</a:t>
          </a:r>
        </a:p>
      </dsp:txBody>
      <dsp:txXfrm>
        <a:off x="1081355" y="1476441"/>
        <a:ext cx="1430000" cy="908050"/>
      </dsp:txXfrm>
    </dsp:sp>
    <dsp:sp modelId="{CD7EA0E1-1972-4B34-BA61-95AC86596412}">
      <dsp:nvSpPr>
        <dsp:cNvPr id="0" name=""/>
        <dsp:cNvSpPr/>
      </dsp:nvSpPr>
      <dsp:spPr>
        <a:xfrm>
          <a:off x="922466" y="2649438"/>
          <a:ext cx="1430000" cy="908050"/>
        </a:xfrm>
        <a:prstGeom prst="rect">
          <a:avLst/>
        </a:prstGeom>
        <a:solidFill>
          <a:schemeClr val="bg1"/>
        </a:solidFill>
        <a:ln w="12700" cap="flat" cmpd="sng" algn="ctr">
          <a:solidFill>
            <a:srgbClr val="2626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E8977-C670-4DFD-AD00-09D230EB1901}">
      <dsp:nvSpPr>
        <dsp:cNvPr id="0" name=""/>
        <dsp:cNvSpPr/>
      </dsp:nvSpPr>
      <dsp:spPr>
        <a:xfrm>
          <a:off x="1081355" y="2800382"/>
          <a:ext cx="1430000" cy="908050"/>
        </a:xfrm>
        <a:prstGeom prst="rect">
          <a:avLst/>
        </a:prstGeom>
        <a:gradFill rotWithShape="0">
          <a:gsLst>
            <a:gs pos="0">
              <a:srgbClr val="E61F51"/>
            </a:gs>
            <a:gs pos="100000">
              <a:srgbClr val="E72168"/>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solidFill>
                <a:schemeClr val="bg1"/>
              </a:solidFill>
            </a:rPr>
            <a:t>Cílená snaha </a:t>
          </a:r>
          <a:br>
            <a:rPr lang="cs-CZ" sz="1100" kern="1200" dirty="0">
              <a:solidFill>
                <a:schemeClr val="bg1"/>
              </a:solidFill>
            </a:rPr>
          </a:br>
          <a:r>
            <a:rPr lang="cs-CZ" sz="1100" kern="1200" dirty="0">
              <a:solidFill>
                <a:schemeClr val="bg1"/>
              </a:solidFill>
            </a:rPr>
            <a:t>o otěhotnění</a:t>
          </a:r>
        </a:p>
      </dsp:txBody>
      <dsp:txXfrm>
        <a:off x="1081355" y="2800382"/>
        <a:ext cx="1430000" cy="908050"/>
      </dsp:txXfrm>
    </dsp:sp>
    <dsp:sp modelId="{1247AFDC-33CC-4E6E-A7C8-12BCFD492A14}">
      <dsp:nvSpPr>
        <dsp:cNvPr id="0" name=""/>
        <dsp:cNvSpPr/>
      </dsp:nvSpPr>
      <dsp:spPr>
        <a:xfrm>
          <a:off x="2670244" y="1325496"/>
          <a:ext cx="1430000" cy="908050"/>
        </a:xfrm>
        <a:prstGeom prst="rect">
          <a:avLst/>
        </a:prstGeom>
        <a:solidFill>
          <a:schemeClr val="bg1"/>
        </a:solidFill>
        <a:ln w="12700" cap="flat" cmpd="sng" algn="ctr">
          <a:solidFill>
            <a:srgbClr val="2626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6ADDD8-B3C4-4520-A02B-AC44C79B88D2}">
      <dsp:nvSpPr>
        <dsp:cNvPr id="0" name=""/>
        <dsp:cNvSpPr/>
      </dsp:nvSpPr>
      <dsp:spPr>
        <a:xfrm>
          <a:off x="2829133" y="1476441"/>
          <a:ext cx="1430000" cy="908050"/>
        </a:xfrm>
        <a:prstGeom prst="rect">
          <a:avLst/>
        </a:prstGeom>
        <a:gradFill rotWithShape="0">
          <a:gsLst>
            <a:gs pos="0">
              <a:schemeClr val="tx1"/>
            </a:gs>
            <a:gs pos="100000">
              <a:srgbClr val="262626"/>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solidFill>
                <a:schemeClr val="bg1"/>
              </a:solidFill>
            </a:rPr>
            <a:t>Negativní</a:t>
          </a:r>
        </a:p>
      </dsp:txBody>
      <dsp:txXfrm>
        <a:off x="2829133" y="1476441"/>
        <a:ext cx="1430000" cy="908050"/>
      </dsp:txXfrm>
    </dsp:sp>
    <dsp:sp modelId="{13B7CE5D-9885-4D90-9466-D7695C02261B}">
      <dsp:nvSpPr>
        <dsp:cNvPr id="0" name=""/>
        <dsp:cNvSpPr/>
      </dsp:nvSpPr>
      <dsp:spPr>
        <a:xfrm>
          <a:off x="2670244" y="2649438"/>
          <a:ext cx="1430000" cy="908050"/>
        </a:xfrm>
        <a:prstGeom prst="rect">
          <a:avLst/>
        </a:prstGeom>
        <a:solidFill>
          <a:schemeClr val="bg1"/>
        </a:solidFill>
        <a:ln w="12700" cap="flat" cmpd="sng" algn="ctr">
          <a:solidFill>
            <a:srgbClr val="26262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4C5284-CCD5-4167-93ED-2EECA6F3FAAA}">
      <dsp:nvSpPr>
        <dsp:cNvPr id="0" name=""/>
        <dsp:cNvSpPr/>
      </dsp:nvSpPr>
      <dsp:spPr>
        <a:xfrm>
          <a:off x="2829133" y="2800382"/>
          <a:ext cx="1430000" cy="908050"/>
        </a:xfrm>
        <a:prstGeom prst="rect">
          <a:avLst/>
        </a:prstGeom>
        <a:gradFill rotWithShape="0">
          <a:gsLst>
            <a:gs pos="0">
              <a:schemeClr val="tx1"/>
            </a:gs>
            <a:gs pos="100000">
              <a:srgbClr val="262626"/>
            </a:gs>
          </a:gsLst>
          <a:lin ang="54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dirty="0">
              <a:solidFill>
                <a:schemeClr val="bg1"/>
              </a:solidFill>
            </a:rPr>
            <a:t>Cílené předcházení nežádoucímu těhotenství (antikoncepce)</a:t>
          </a:r>
        </a:p>
      </dsp:txBody>
      <dsp:txXfrm>
        <a:off x="2829133" y="2800382"/>
        <a:ext cx="1430000" cy="9080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D78193-9D91-455D-899A-9B95E14BD912}"/>
              </a:ext>
            </a:extLst>
          </p:cNvPr>
          <p:cNvSpPr>
            <a:spLocks noGrp="1"/>
          </p:cNvSpPr>
          <p:nvPr>
            <p:ph type="ctrTitle"/>
          </p:nvPr>
        </p:nvSpPr>
        <p:spPr>
          <a:xfrm>
            <a:off x="1524000" y="3283200"/>
            <a:ext cx="9144000" cy="1006475"/>
          </a:xfrm>
        </p:spPr>
        <p:txBody>
          <a:bodyPr anchor="b">
            <a:normAutofit/>
          </a:bodyPr>
          <a:lstStyle>
            <a:lvl1pPr algn="ctr">
              <a:defRPr sz="5000" baseline="0">
                <a:solidFill>
                  <a:srgbClr val="E61F51"/>
                </a:solidFill>
              </a:defRPr>
            </a:lvl1pPr>
          </a:lstStyle>
          <a:p>
            <a:r>
              <a:rPr lang="cs-CZ"/>
              <a:t>Kliknutím lze upravit styl.</a:t>
            </a:r>
            <a:endParaRPr lang="cs-CZ" dirty="0"/>
          </a:p>
        </p:txBody>
      </p:sp>
      <p:sp>
        <p:nvSpPr>
          <p:cNvPr id="3" name="Podnadpis 2">
            <a:extLst>
              <a:ext uri="{FF2B5EF4-FFF2-40B4-BE49-F238E27FC236}">
                <a16:creationId xmlns:a16="http://schemas.microsoft.com/office/drawing/2014/main" id="{69E86073-21DE-4CB4-9ACB-98D671A18AE3}"/>
              </a:ext>
            </a:extLst>
          </p:cNvPr>
          <p:cNvSpPr>
            <a:spLocks noGrp="1"/>
          </p:cNvSpPr>
          <p:nvPr>
            <p:ph type="subTitle" idx="1"/>
          </p:nvPr>
        </p:nvSpPr>
        <p:spPr>
          <a:xfrm>
            <a:off x="1524000" y="4321070"/>
            <a:ext cx="9144000" cy="365125"/>
          </a:xfrm>
        </p:spPr>
        <p:txBody>
          <a:bodyPr>
            <a:noAutofit/>
          </a:bodyPr>
          <a:lstStyle>
            <a:lvl1pPr marL="0" indent="0" algn="ctr">
              <a:buNone/>
              <a:defRPr sz="3000" baseline="0">
                <a:solidFill>
                  <a:srgbClr val="26262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6" name="Grafický objekt 5">
            <a:extLst>
              <a:ext uri="{FF2B5EF4-FFF2-40B4-BE49-F238E27FC236}">
                <a16:creationId xmlns:a16="http://schemas.microsoft.com/office/drawing/2014/main" id="{137C0395-E7FC-42A2-BECD-806FD7225A0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4476" y="5512419"/>
            <a:ext cx="2609204" cy="1080000"/>
          </a:xfrm>
          <a:prstGeom prst="rect">
            <a:avLst/>
          </a:prstGeom>
        </p:spPr>
      </p:pic>
      <p:pic>
        <p:nvPicPr>
          <p:cNvPr id="11" name="Grafický objekt 10">
            <a:extLst>
              <a:ext uri="{FF2B5EF4-FFF2-40B4-BE49-F238E27FC236}">
                <a16:creationId xmlns:a16="http://schemas.microsoft.com/office/drawing/2014/main" id="{0933B48A-E965-424E-A7D9-25B04BB903F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4376" y="5512419"/>
            <a:ext cx="3814804" cy="1080000"/>
          </a:xfrm>
          <a:prstGeom prst="rect">
            <a:avLst/>
          </a:prstGeom>
        </p:spPr>
      </p:pic>
      <p:pic>
        <p:nvPicPr>
          <p:cNvPr id="13" name="Grafický objekt 12">
            <a:extLst>
              <a:ext uri="{FF2B5EF4-FFF2-40B4-BE49-F238E27FC236}">
                <a16:creationId xmlns:a16="http://schemas.microsoft.com/office/drawing/2014/main" id="{9E37A9E2-A272-4A48-A052-38869D8B9F5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9876" y="5512419"/>
            <a:ext cx="2477648" cy="1080000"/>
          </a:xfrm>
          <a:prstGeom prst="rect">
            <a:avLst/>
          </a:prstGeom>
        </p:spPr>
      </p:pic>
      <p:pic>
        <p:nvPicPr>
          <p:cNvPr id="27" name="Obrázek 26">
            <a:extLst>
              <a:ext uri="{FF2B5EF4-FFF2-40B4-BE49-F238E27FC236}">
                <a16:creationId xmlns:a16="http://schemas.microsoft.com/office/drawing/2014/main" id="{C5C2E0F4-942B-4F0F-ADF5-2B37A8209FC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778540" y="265581"/>
            <a:ext cx="4634920" cy="2160000"/>
          </a:xfrm>
          <a:prstGeom prst="rect">
            <a:avLst/>
          </a:prstGeom>
        </p:spPr>
      </p:pic>
    </p:spTree>
    <p:extLst>
      <p:ext uri="{BB962C8B-B14F-4D97-AF65-F5344CB8AC3E}">
        <p14:creationId xmlns:p14="http://schemas.microsoft.com/office/powerpoint/2010/main" val="39937140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C8F0E6-2D3B-40C4-A6EB-9EB866627044}"/>
              </a:ext>
            </a:extLst>
          </p:cNvPr>
          <p:cNvSpPr>
            <a:spLocks noGrp="1"/>
          </p:cNvSpPr>
          <p:nvPr>
            <p:ph type="title"/>
          </p:nvPr>
        </p:nvSpPr>
        <p:spPr/>
        <p:txBody>
          <a:bodyPr/>
          <a:lstStyle>
            <a:lvl1pPr>
              <a:defRPr baseline="0">
                <a:solidFill>
                  <a:srgbClr val="E61F51"/>
                </a:solidFill>
              </a:defRPr>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588986E7-A2F1-44ED-B640-E5777DB7C06F}"/>
              </a:ext>
            </a:extLst>
          </p:cNvPr>
          <p:cNvSpPr>
            <a:spLocks noGrp="1"/>
          </p:cNvSpPr>
          <p:nvPr>
            <p:ph idx="1"/>
          </p:nvPr>
        </p:nvSpPr>
        <p:spPr/>
        <p:txBody>
          <a:bodyPr/>
          <a:lstStyle>
            <a:lvl1pPr>
              <a:defRPr baseline="0">
                <a:solidFill>
                  <a:srgbClr val="262626"/>
                </a:solidFill>
              </a:defRPr>
            </a:lvl1pPr>
            <a:lvl2pPr>
              <a:defRPr baseline="0">
                <a:solidFill>
                  <a:srgbClr val="262626"/>
                </a:solidFill>
              </a:defRPr>
            </a:lvl2pPr>
            <a:lvl3pPr>
              <a:defRPr baseline="0">
                <a:solidFill>
                  <a:srgbClr val="262626"/>
                </a:solidFill>
              </a:defRPr>
            </a:lvl3pPr>
            <a:lvl4pPr>
              <a:defRPr baseline="0">
                <a:solidFill>
                  <a:srgbClr val="262626"/>
                </a:solidFill>
              </a:defRPr>
            </a:lvl4pPr>
            <a:lvl5pPr>
              <a:defRPr baseline="0">
                <a:solidFill>
                  <a:srgbClr val="262626"/>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583466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3ADD88-5DE5-4034-9D0C-4786503BECD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cs-CZ" dirty="0"/>
          </a:p>
        </p:txBody>
      </p:sp>
      <p:sp>
        <p:nvSpPr>
          <p:cNvPr id="3" name="Zástupný text 2">
            <a:extLst>
              <a:ext uri="{FF2B5EF4-FFF2-40B4-BE49-F238E27FC236}">
                <a16:creationId xmlns:a16="http://schemas.microsoft.com/office/drawing/2014/main" id="{F4F85490-9EDC-4F2A-B95A-D5BCC1EF2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Tree>
    <p:extLst>
      <p:ext uri="{BB962C8B-B14F-4D97-AF65-F5344CB8AC3E}">
        <p14:creationId xmlns:p14="http://schemas.microsoft.com/office/powerpoint/2010/main" val="2452689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35700C-4814-45E5-BB2C-919E7D2E8219}"/>
              </a:ext>
            </a:extLst>
          </p:cNvPr>
          <p:cNvSpPr>
            <a:spLocks noGrp="1"/>
          </p:cNvSpPr>
          <p:nvPr>
            <p:ph type="title"/>
          </p:nvPr>
        </p:nvSpPr>
        <p:spPr>
          <a:xfrm>
            <a:off x="838200" y="1428750"/>
            <a:ext cx="10515600" cy="858835"/>
          </a:xfrm>
        </p:spPr>
        <p:txBody>
          <a:bodyPr/>
          <a:lstStyle/>
          <a:p>
            <a:r>
              <a:rPr lang="cs-CZ"/>
              <a:t>Kliknutím lze upravit styl.</a:t>
            </a:r>
            <a:endParaRPr lang="cs-CZ" dirty="0"/>
          </a:p>
        </p:txBody>
      </p:sp>
      <p:sp>
        <p:nvSpPr>
          <p:cNvPr id="3" name="Zástupný obsah 2">
            <a:extLst>
              <a:ext uri="{FF2B5EF4-FFF2-40B4-BE49-F238E27FC236}">
                <a16:creationId xmlns:a16="http://schemas.microsoft.com/office/drawing/2014/main" id="{7B924B88-7D72-430D-A360-F56C688E666A}"/>
              </a:ext>
            </a:extLst>
          </p:cNvPr>
          <p:cNvSpPr>
            <a:spLocks noGrp="1"/>
          </p:cNvSpPr>
          <p:nvPr>
            <p:ph sz="half" idx="1"/>
          </p:nvPr>
        </p:nvSpPr>
        <p:spPr>
          <a:xfrm>
            <a:off x="838200" y="2466975"/>
            <a:ext cx="5181600" cy="37099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obsah 3">
            <a:extLst>
              <a:ext uri="{FF2B5EF4-FFF2-40B4-BE49-F238E27FC236}">
                <a16:creationId xmlns:a16="http://schemas.microsoft.com/office/drawing/2014/main" id="{9D83ABCA-38FB-45B2-BE9F-DE0090FB8F67}"/>
              </a:ext>
            </a:extLst>
          </p:cNvPr>
          <p:cNvSpPr>
            <a:spLocks noGrp="1"/>
          </p:cNvSpPr>
          <p:nvPr>
            <p:ph sz="half" idx="2"/>
          </p:nvPr>
        </p:nvSpPr>
        <p:spPr>
          <a:xfrm>
            <a:off x="6172200" y="2466973"/>
            <a:ext cx="5181600" cy="3709989"/>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340995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E62C16-5099-458E-83A8-926740009891}"/>
              </a:ext>
            </a:extLst>
          </p:cNvPr>
          <p:cNvSpPr>
            <a:spLocks noGrp="1"/>
          </p:cNvSpPr>
          <p:nvPr>
            <p:ph type="title"/>
          </p:nvPr>
        </p:nvSpPr>
        <p:spPr>
          <a:xfrm>
            <a:off x="836612" y="1438276"/>
            <a:ext cx="10515600" cy="647700"/>
          </a:xfrm>
        </p:spPr>
        <p:txBody>
          <a:bodyPr/>
          <a:lstStyle/>
          <a:p>
            <a:r>
              <a:rPr lang="cs-CZ"/>
              <a:t>Kliknutím lze upravit styl.</a:t>
            </a:r>
          </a:p>
        </p:txBody>
      </p:sp>
      <p:sp>
        <p:nvSpPr>
          <p:cNvPr id="3" name="Zástupný text 2">
            <a:extLst>
              <a:ext uri="{FF2B5EF4-FFF2-40B4-BE49-F238E27FC236}">
                <a16:creationId xmlns:a16="http://schemas.microsoft.com/office/drawing/2014/main" id="{D4F17C7E-C372-4975-81CA-4C156059FC9F}"/>
              </a:ext>
            </a:extLst>
          </p:cNvPr>
          <p:cNvSpPr>
            <a:spLocks noGrp="1"/>
          </p:cNvSpPr>
          <p:nvPr>
            <p:ph type="body" idx="1"/>
          </p:nvPr>
        </p:nvSpPr>
        <p:spPr>
          <a:xfrm>
            <a:off x="836613" y="2169319"/>
            <a:ext cx="512855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80B151F7-97C5-432C-B09C-A95C83E7B0D8}"/>
              </a:ext>
            </a:extLst>
          </p:cNvPr>
          <p:cNvSpPr>
            <a:spLocks noGrp="1"/>
          </p:cNvSpPr>
          <p:nvPr>
            <p:ph sz="half" idx="2"/>
          </p:nvPr>
        </p:nvSpPr>
        <p:spPr>
          <a:xfrm>
            <a:off x="839788" y="3076575"/>
            <a:ext cx="5157787" cy="3113087"/>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8202EF25-26EC-469F-A82B-4EA9702A712B}"/>
              </a:ext>
            </a:extLst>
          </p:cNvPr>
          <p:cNvSpPr>
            <a:spLocks noGrp="1"/>
          </p:cNvSpPr>
          <p:nvPr>
            <p:ph type="body" sz="quarter" idx="3"/>
          </p:nvPr>
        </p:nvSpPr>
        <p:spPr>
          <a:xfrm>
            <a:off x="6169024" y="216931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2C739CA-763B-427A-8015-2911E01F9E04}"/>
              </a:ext>
            </a:extLst>
          </p:cNvPr>
          <p:cNvSpPr>
            <a:spLocks noGrp="1"/>
          </p:cNvSpPr>
          <p:nvPr>
            <p:ph sz="quarter" idx="4"/>
          </p:nvPr>
        </p:nvSpPr>
        <p:spPr>
          <a:xfrm>
            <a:off x="6172200" y="3076575"/>
            <a:ext cx="5183188" cy="31130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37172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6C6F73-8C46-4B37-8640-522F5A0006A4}"/>
              </a:ext>
            </a:extLst>
          </p:cNvPr>
          <p:cNvSpPr>
            <a:spLocks noGrp="1"/>
          </p:cNvSpPr>
          <p:nvPr>
            <p:ph type="title"/>
          </p:nvPr>
        </p:nvSpPr>
        <p:spPr>
          <a:xfrm>
            <a:off x="838200" y="2920556"/>
            <a:ext cx="10515600" cy="1016887"/>
          </a:xfrm>
        </p:spPr>
        <p:txBody>
          <a:bodyPr/>
          <a:lstStyle/>
          <a:p>
            <a:r>
              <a:rPr lang="cs-CZ"/>
              <a:t>Kliknutím lze upravit styl.</a:t>
            </a:r>
          </a:p>
        </p:txBody>
      </p:sp>
    </p:spTree>
    <p:extLst>
      <p:ext uri="{BB962C8B-B14F-4D97-AF65-F5344CB8AC3E}">
        <p14:creationId xmlns:p14="http://schemas.microsoft.com/office/powerpoint/2010/main" val="169931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93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739008-BB3F-44E0-ABE2-BC70CEC58506}"/>
              </a:ext>
            </a:extLst>
          </p:cNvPr>
          <p:cNvSpPr>
            <a:spLocks noGrp="1"/>
          </p:cNvSpPr>
          <p:nvPr>
            <p:ph type="title"/>
          </p:nvPr>
        </p:nvSpPr>
        <p:spPr>
          <a:xfrm>
            <a:off x="836612" y="1409700"/>
            <a:ext cx="3932237" cy="1600200"/>
          </a:xfrm>
        </p:spPr>
        <p:txBody>
          <a:bodyPr anchor="b"/>
          <a:lstStyle>
            <a:lvl1pPr>
              <a:defRPr sz="3200"/>
            </a:lvl1pPr>
          </a:lstStyle>
          <a:p>
            <a:r>
              <a:rPr lang="cs-CZ"/>
              <a:t>Kliknutím lze upravit styl.</a:t>
            </a:r>
            <a:endParaRPr lang="cs-CZ" dirty="0"/>
          </a:p>
        </p:txBody>
      </p:sp>
      <p:sp>
        <p:nvSpPr>
          <p:cNvPr id="3" name="Zástupný obsah 2">
            <a:extLst>
              <a:ext uri="{FF2B5EF4-FFF2-40B4-BE49-F238E27FC236}">
                <a16:creationId xmlns:a16="http://schemas.microsoft.com/office/drawing/2014/main" id="{A8FD5355-ED70-48CD-BE59-F511DE5B0F22}"/>
              </a:ext>
            </a:extLst>
          </p:cNvPr>
          <p:cNvSpPr>
            <a:spLocks noGrp="1"/>
          </p:cNvSpPr>
          <p:nvPr>
            <p:ph idx="1"/>
          </p:nvPr>
        </p:nvSpPr>
        <p:spPr>
          <a:xfrm>
            <a:off x="5183188" y="1409700"/>
            <a:ext cx="6172200" cy="4451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text 3">
            <a:extLst>
              <a:ext uri="{FF2B5EF4-FFF2-40B4-BE49-F238E27FC236}">
                <a16:creationId xmlns:a16="http://schemas.microsoft.com/office/drawing/2014/main" id="{A12458D1-0ABB-4C26-A823-EC284F6F22BB}"/>
              </a:ext>
            </a:extLst>
          </p:cNvPr>
          <p:cNvSpPr>
            <a:spLocks noGrp="1"/>
          </p:cNvSpPr>
          <p:nvPr>
            <p:ph type="body" sz="half" idx="2"/>
          </p:nvPr>
        </p:nvSpPr>
        <p:spPr>
          <a:xfrm>
            <a:off x="839788" y="3009900"/>
            <a:ext cx="3932237"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Tree>
    <p:extLst>
      <p:ext uri="{BB962C8B-B14F-4D97-AF65-F5344CB8AC3E}">
        <p14:creationId xmlns:p14="http://schemas.microsoft.com/office/powerpoint/2010/main" val="216543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1367A9A9-196C-4FCA-B572-DD1F96D6EB0D}"/>
              </a:ext>
            </a:extLst>
          </p:cNvPr>
          <p:cNvSpPr>
            <a:spLocks noGrp="1"/>
          </p:cNvSpPr>
          <p:nvPr>
            <p:ph type="title"/>
          </p:nvPr>
        </p:nvSpPr>
        <p:spPr>
          <a:xfrm>
            <a:off x="838200" y="1521047"/>
            <a:ext cx="10515600" cy="1016887"/>
          </a:xfrm>
          <a:prstGeom prst="rect">
            <a:avLst/>
          </a:prstGeom>
        </p:spPr>
        <p:txBody>
          <a:bodyPr vert="horz" lIns="91440" tIns="45720" rIns="91440" bIns="45720" rtlCol="0" anchor="ctr">
            <a:normAutofit/>
          </a:bodyPr>
          <a:lstStyle/>
          <a:p>
            <a:r>
              <a:rPr lang="cs-CZ" dirty="0"/>
              <a:t>Kliknutím lze upravit styl.</a:t>
            </a:r>
          </a:p>
        </p:txBody>
      </p:sp>
      <p:sp>
        <p:nvSpPr>
          <p:cNvPr id="3" name="Zástupný text 2">
            <a:extLst>
              <a:ext uri="{FF2B5EF4-FFF2-40B4-BE49-F238E27FC236}">
                <a16:creationId xmlns:a16="http://schemas.microsoft.com/office/drawing/2014/main" id="{868B9AA0-5F96-4AC2-9930-B5FD4E71AD8D}"/>
              </a:ext>
            </a:extLst>
          </p:cNvPr>
          <p:cNvSpPr>
            <a:spLocks noGrp="1"/>
          </p:cNvSpPr>
          <p:nvPr>
            <p:ph type="body" idx="1"/>
          </p:nvPr>
        </p:nvSpPr>
        <p:spPr>
          <a:xfrm>
            <a:off x="838200" y="2717321"/>
            <a:ext cx="10515600" cy="3459642"/>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9" name="Obrázek 8">
            <a:extLst>
              <a:ext uri="{FF2B5EF4-FFF2-40B4-BE49-F238E27FC236}">
                <a16:creationId xmlns:a16="http://schemas.microsoft.com/office/drawing/2014/main" id="{2CB4017A-8ED0-4A46-A9A2-9B4DA122622F}"/>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38200" y="261660"/>
            <a:ext cx="2317460" cy="1080000"/>
          </a:xfrm>
          <a:prstGeom prst="rect">
            <a:avLst/>
          </a:prstGeom>
        </p:spPr>
      </p:pic>
    </p:spTree>
    <p:extLst>
      <p:ext uri="{BB962C8B-B14F-4D97-AF65-F5344CB8AC3E}">
        <p14:creationId xmlns:p14="http://schemas.microsoft.com/office/powerpoint/2010/main" val="3832245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5000" kern="1200" baseline="0">
          <a:solidFill>
            <a:srgbClr val="E61F5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kern="1200" baseline="0">
          <a:solidFill>
            <a:srgbClr val="26262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baseline="0">
          <a:solidFill>
            <a:srgbClr val="26262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000" kern="1200" baseline="0">
          <a:solidFill>
            <a:srgbClr val="26262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baseline="0">
          <a:solidFill>
            <a:srgbClr val="26262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000" kern="1200" baseline="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orodnice.cz/clanky/planovane-rodicovstvi" TargetMode="External"/><Relationship Id="rId2" Type="http://schemas.openxmlformats.org/officeDocument/2006/relationships/hyperlink" Target="https://www.tehotenstvi.cz/planovane-rodicovstv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331370-4200-424A-8557-D70F6705736A}"/>
              </a:ext>
            </a:extLst>
          </p:cNvPr>
          <p:cNvSpPr>
            <a:spLocks noGrp="1"/>
          </p:cNvSpPr>
          <p:nvPr>
            <p:ph type="ctrTitle"/>
          </p:nvPr>
        </p:nvSpPr>
        <p:spPr>
          <a:xfrm>
            <a:off x="1524000" y="2235200"/>
            <a:ext cx="9144000" cy="2387600"/>
          </a:xfrm>
        </p:spPr>
        <p:txBody>
          <a:bodyPr/>
          <a:lstStyle/>
          <a:p>
            <a:r>
              <a:rPr lang="cs-CZ" dirty="0"/>
              <a:t>Plánované těhotenství/rodičovství v souvislostech</a:t>
            </a:r>
          </a:p>
        </p:txBody>
      </p:sp>
    </p:spTree>
    <p:extLst>
      <p:ext uri="{BB962C8B-B14F-4D97-AF65-F5344CB8AC3E}">
        <p14:creationId xmlns:p14="http://schemas.microsoft.com/office/powerpoint/2010/main" val="1440841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52F4B3-503B-4D1B-A75E-6806D0ADC6CD}"/>
              </a:ext>
            </a:extLst>
          </p:cNvPr>
          <p:cNvSpPr>
            <a:spLocks noGrp="1"/>
          </p:cNvSpPr>
          <p:nvPr>
            <p:ph type="title"/>
          </p:nvPr>
        </p:nvSpPr>
        <p:spPr/>
        <p:txBody>
          <a:bodyPr/>
          <a:lstStyle/>
          <a:p>
            <a:r>
              <a:rPr lang="cs-CZ" dirty="0"/>
              <a:t>Plánované těhotenství</a:t>
            </a:r>
          </a:p>
        </p:txBody>
      </p:sp>
      <p:graphicFrame>
        <p:nvGraphicFramePr>
          <p:cNvPr id="6" name="Zástupný obsah 5">
            <a:extLst>
              <a:ext uri="{FF2B5EF4-FFF2-40B4-BE49-F238E27FC236}">
                <a16:creationId xmlns:a16="http://schemas.microsoft.com/office/drawing/2014/main" id="{187C5416-2C5F-4EE5-9C29-B1689A5529A8}"/>
              </a:ext>
            </a:extLst>
          </p:cNvPr>
          <p:cNvGraphicFramePr>
            <a:graphicFrameLocks noGrp="1"/>
          </p:cNvGraphicFramePr>
          <p:nvPr>
            <p:ph sz="half" idx="1"/>
            <p:extLst>
              <p:ext uri="{D42A27DB-BD31-4B8C-83A1-F6EECF244321}">
                <p14:modId xmlns:p14="http://schemas.microsoft.com/office/powerpoint/2010/main" val="2534156020"/>
              </p:ext>
            </p:extLst>
          </p:nvPr>
        </p:nvGraphicFramePr>
        <p:xfrm>
          <a:off x="838200" y="2466975"/>
          <a:ext cx="5181600" cy="370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ástupný obsah 4">
            <a:extLst>
              <a:ext uri="{FF2B5EF4-FFF2-40B4-BE49-F238E27FC236}">
                <a16:creationId xmlns:a16="http://schemas.microsoft.com/office/drawing/2014/main" id="{2B88EA42-96C3-4767-BA7A-9D8AB334283D}"/>
              </a:ext>
            </a:extLst>
          </p:cNvPr>
          <p:cNvSpPr>
            <a:spLocks noGrp="1"/>
          </p:cNvSpPr>
          <p:nvPr>
            <p:ph sz="half" idx="2"/>
          </p:nvPr>
        </p:nvSpPr>
        <p:spPr>
          <a:xfrm>
            <a:off x="6667168" y="2465069"/>
            <a:ext cx="4686631" cy="3709989"/>
          </a:xfrm>
        </p:spPr>
        <p:txBody>
          <a:bodyPr>
            <a:normAutofit fontScale="92500"/>
          </a:bodyPr>
          <a:lstStyle/>
          <a:p>
            <a:pPr marL="0" indent="0" algn="just">
              <a:lnSpc>
                <a:spcPct val="120000"/>
              </a:lnSpc>
              <a:spcBef>
                <a:spcPts val="0"/>
              </a:spcBef>
              <a:buNone/>
            </a:pPr>
            <a:r>
              <a:rPr lang="cs-CZ" sz="2000" b="1" dirty="0">
                <a:solidFill>
                  <a:srgbClr val="E61F51"/>
                </a:solidFill>
              </a:rPr>
              <a:t>Plánované těhotenství </a:t>
            </a:r>
          </a:p>
          <a:p>
            <a:pPr marL="0" indent="0" algn="just">
              <a:lnSpc>
                <a:spcPct val="120000"/>
              </a:lnSpc>
              <a:spcBef>
                <a:spcPts val="0"/>
              </a:spcBef>
              <a:buNone/>
            </a:pPr>
            <a:r>
              <a:rPr lang="cs-CZ" sz="2000" dirty="0"/>
              <a:t>je cílená snaha ženy o regulaci načasování </a:t>
            </a:r>
            <a:br>
              <a:rPr lang="cs-CZ" sz="2000" dirty="0"/>
            </a:br>
            <a:r>
              <a:rPr lang="cs-CZ" sz="2000" dirty="0"/>
              <a:t>a počtu jejich dětí.   </a:t>
            </a:r>
          </a:p>
          <a:p>
            <a:pPr algn="just">
              <a:lnSpc>
                <a:spcPct val="120000"/>
              </a:lnSpc>
              <a:spcBef>
                <a:spcPts val="0"/>
              </a:spcBef>
            </a:pPr>
            <a:endParaRPr lang="cs-CZ" sz="2000" dirty="0"/>
          </a:p>
          <a:p>
            <a:pPr marL="0" indent="0" algn="just">
              <a:lnSpc>
                <a:spcPct val="120000"/>
              </a:lnSpc>
              <a:spcBef>
                <a:spcPts val="0"/>
              </a:spcBef>
              <a:buNone/>
            </a:pPr>
            <a:r>
              <a:rPr lang="cs-CZ" sz="2000" b="1" dirty="0">
                <a:solidFill>
                  <a:srgbClr val="E61F51"/>
                </a:solidFill>
              </a:rPr>
              <a:t>Plánované rodičovství</a:t>
            </a:r>
          </a:p>
          <a:p>
            <a:pPr marL="0" indent="0" algn="just">
              <a:lnSpc>
                <a:spcPct val="120000"/>
              </a:lnSpc>
              <a:spcBef>
                <a:spcPts val="0"/>
              </a:spcBef>
              <a:buNone/>
            </a:pPr>
            <a:r>
              <a:rPr lang="cs-CZ" sz="2000" dirty="0"/>
              <a:t>je snaha partnerského páru, aby otěhotnění </a:t>
            </a:r>
            <a:br>
              <a:rPr lang="cs-CZ" sz="2000" dirty="0"/>
            </a:br>
            <a:r>
              <a:rPr lang="cs-CZ" sz="2000" dirty="0"/>
              <a:t>a porod nastaly v pro ně nejvhodnější době. </a:t>
            </a:r>
          </a:p>
          <a:p>
            <a:pPr algn="just">
              <a:lnSpc>
                <a:spcPct val="120000"/>
              </a:lnSpc>
              <a:spcBef>
                <a:spcPts val="0"/>
              </a:spcBef>
            </a:pPr>
            <a:endParaRPr lang="cs-CZ" sz="2000" dirty="0"/>
          </a:p>
          <a:p>
            <a:pPr marL="0" indent="0" algn="just">
              <a:lnSpc>
                <a:spcPct val="120000"/>
              </a:lnSpc>
              <a:spcBef>
                <a:spcPts val="0"/>
              </a:spcBef>
              <a:buNone/>
            </a:pPr>
            <a:r>
              <a:rPr lang="cs-CZ" sz="2000" b="1" dirty="0">
                <a:solidFill>
                  <a:srgbClr val="E61F51"/>
                </a:solidFill>
              </a:rPr>
              <a:t>Plánované těhotenství/rodičovství</a:t>
            </a:r>
          </a:p>
          <a:p>
            <a:pPr marL="0" indent="0" algn="just">
              <a:lnSpc>
                <a:spcPct val="120000"/>
              </a:lnSpc>
              <a:spcBef>
                <a:spcPts val="0"/>
              </a:spcBef>
              <a:buNone/>
            </a:pPr>
            <a:r>
              <a:rPr lang="cs-CZ" sz="2000" dirty="0"/>
              <a:t>může mít pozitivní, nebo negativní charakter.</a:t>
            </a:r>
            <a:endParaRPr lang="cs-CZ" sz="1400" dirty="0"/>
          </a:p>
        </p:txBody>
      </p:sp>
    </p:spTree>
    <p:extLst>
      <p:ext uri="{BB962C8B-B14F-4D97-AF65-F5344CB8AC3E}">
        <p14:creationId xmlns:p14="http://schemas.microsoft.com/office/powerpoint/2010/main" val="367373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1D077D-9086-4261-8C1F-EA0859E273DF}"/>
              </a:ext>
            </a:extLst>
          </p:cNvPr>
          <p:cNvSpPr>
            <a:spLocks noGrp="1"/>
          </p:cNvSpPr>
          <p:nvPr>
            <p:ph type="title"/>
          </p:nvPr>
        </p:nvSpPr>
        <p:spPr/>
        <p:txBody>
          <a:bodyPr/>
          <a:lstStyle/>
          <a:p>
            <a:r>
              <a:rPr lang="cs-CZ" dirty="0"/>
              <a:t>Plánované těhotenství</a:t>
            </a:r>
          </a:p>
        </p:txBody>
      </p:sp>
      <p:graphicFrame>
        <p:nvGraphicFramePr>
          <p:cNvPr id="5" name="Zástupný obsah 4">
            <a:extLst>
              <a:ext uri="{FF2B5EF4-FFF2-40B4-BE49-F238E27FC236}">
                <a16:creationId xmlns:a16="http://schemas.microsoft.com/office/drawing/2014/main" id="{085CDC47-2EA1-414D-AA24-070F5897CB6C}"/>
              </a:ext>
            </a:extLst>
          </p:cNvPr>
          <p:cNvGraphicFramePr>
            <a:graphicFrameLocks noGrp="1"/>
          </p:cNvGraphicFramePr>
          <p:nvPr>
            <p:ph sz="half" idx="1"/>
            <p:extLst>
              <p:ext uri="{D42A27DB-BD31-4B8C-83A1-F6EECF244321}">
                <p14:modId xmlns:p14="http://schemas.microsoft.com/office/powerpoint/2010/main" val="2239657304"/>
              </p:ext>
            </p:extLst>
          </p:nvPr>
        </p:nvGraphicFramePr>
        <p:xfrm>
          <a:off x="838200" y="2466975"/>
          <a:ext cx="5181600" cy="3709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Zástupný obsah 5">
            <a:extLst>
              <a:ext uri="{FF2B5EF4-FFF2-40B4-BE49-F238E27FC236}">
                <a16:creationId xmlns:a16="http://schemas.microsoft.com/office/drawing/2014/main" id="{8F6B6DF0-54FD-4B1C-83A1-D0904F01B253}"/>
              </a:ext>
            </a:extLst>
          </p:cNvPr>
          <p:cNvGraphicFramePr>
            <a:graphicFrameLocks noGrp="1"/>
          </p:cNvGraphicFramePr>
          <p:nvPr>
            <p:ph sz="half" idx="2"/>
            <p:extLst>
              <p:ext uri="{D42A27DB-BD31-4B8C-83A1-F6EECF244321}">
                <p14:modId xmlns:p14="http://schemas.microsoft.com/office/powerpoint/2010/main" val="3907228977"/>
              </p:ext>
            </p:extLst>
          </p:nvPr>
        </p:nvGraphicFramePr>
        <p:xfrm>
          <a:off x="6172200" y="2466975"/>
          <a:ext cx="5181600" cy="37099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455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FD081-7DDF-4ED8-AE39-A193E0A9BDC7}"/>
              </a:ext>
            </a:extLst>
          </p:cNvPr>
          <p:cNvSpPr>
            <a:spLocks noGrp="1"/>
          </p:cNvSpPr>
          <p:nvPr>
            <p:ph type="title"/>
          </p:nvPr>
        </p:nvSpPr>
        <p:spPr/>
        <p:txBody>
          <a:bodyPr/>
          <a:lstStyle/>
          <a:p>
            <a:r>
              <a:rPr lang="cs-CZ" dirty="0"/>
              <a:t>Plánované těhotenství</a:t>
            </a:r>
          </a:p>
        </p:txBody>
      </p:sp>
      <p:sp>
        <p:nvSpPr>
          <p:cNvPr id="5" name="Zástupný obsah 4">
            <a:extLst>
              <a:ext uri="{FF2B5EF4-FFF2-40B4-BE49-F238E27FC236}">
                <a16:creationId xmlns:a16="http://schemas.microsoft.com/office/drawing/2014/main" id="{43314410-B3EB-4630-85AC-EA203CD3F2DB}"/>
              </a:ext>
            </a:extLst>
          </p:cNvPr>
          <p:cNvSpPr>
            <a:spLocks noGrp="1"/>
          </p:cNvSpPr>
          <p:nvPr>
            <p:ph idx="1"/>
          </p:nvPr>
        </p:nvSpPr>
        <p:spPr/>
        <p:txBody>
          <a:bodyPr>
            <a:normAutofit fontScale="92500" lnSpcReduction="10000"/>
          </a:bodyPr>
          <a:lstStyle/>
          <a:p>
            <a:pPr algn="just">
              <a:lnSpc>
                <a:spcPct val="120000"/>
              </a:lnSpc>
              <a:spcBef>
                <a:spcPts val="0"/>
              </a:spcBef>
            </a:pPr>
            <a:r>
              <a:rPr lang="cs-CZ" sz="1600" b="1" dirty="0"/>
              <a:t>Plánované rodičovství je ve všech civilizovaných zemích světa považováno za základní lidské právo.</a:t>
            </a:r>
            <a:endParaRPr lang="cs-CZ" sz="1600" dirty="0"/>
          </a:p>
          <a:p>
            <a:pPr algn="just">
              <a:lnSpc>
                <a:spcPct val="120000"/>
              </a:lnSpc>
              <a:spcBef>
                <a:spcPts val="0"/>
              </a:spcBef>
            </a:pPr>
            <a:r>
              <a:rPr lang="cs-CZ" sz="1600" dirty="0"/>
              <a:t>Každý jedinec a dvojice mají právo svobodně rozhodnout o počtu svých dětí, o termínu narození prvního dítěte a o intervalu mezi nimi.</a:t>
            </a:r>
          </a:p>
          <a:p>
            <a:pPr algn="just">
              <a:lnSpc>
                <a:spcPct val="120000"/>
              </a:lnSpc>
              <a:spcBef>
                <a:spcPts val="0"/>
              </a:spcBef>
            </a:pPr>
            <a:r>
              <a:rPr lang="cs-CZ" sz="1600" dirty="0"/>
              <a:t>Žena má mít právo sama a bez nátlaku se rozhodnout, zda ve svém životě chce mít dítě, či nikoliv.</a:t>
            </a:r>
          </a:p>
          <a:p>
            <a:pPr algn="just">
              <a:lnSpc>
                <a:spcPct val="120000"/>
              </a:lnSpc>
              <a:spcBef>
                <a:spcPts val="0"/>
              </a:spcBef>
            </a:pPr>
            <a:r>
              <a:rPr lang="cs-CZ" sz="1600" dirty="0"/>
              <a:t>Žena má mít právo, aby měla dítě s partnerem, který je pro ni dostatečnou zárukou nejen manželských, ale především dobrých otcovských postojů a udržení rodiny.</a:t>
            </a:r>
          </a:p>
          <a:p>
            <a:pPr algn="just">
              <a:lnSpc>
                <a:spcPct val="120000"/>
              </a:lnSpc>
              <a:spcBef>
                <a:spcPts val="0"/>
              </a:spcBef>
            </a:pPr>
            <a:r>
              <a:rPr lang="cs-CZ" sz="1600" dirty="0"/>
              <a:t>Žena má mít právo určit si dobu svého těhotenství, kterou z hlediska svého, ale především z hlediska prosperity svého budoucího dítěte, považuje za nejvhodnější.</a:t>
            </a:r>
          </a:p>
          <a:p>
            <a:pPr algn="just">
              <a:lnSpc>
                <a:spcPct val="120000"/>
              </a:lnSpc>
              <a:spcBef>
                <a:spcPts val="0"/>
              </a:spcBef>
            </a:pPr>
            <a:r>
              <a:rPr lang="cs-CZ" sz="1600" dirty="0"/>
              <a:t>Bylo by ideální, kdyby se na celém světě rodily děti pouze rodičům, kteří si jejich narození skutečně přejí.</a:t>
            </a:r>
          </a:p>
          <a:p>
            <a:pPr algn="just">
              <a:lnSpc>
                <a:spcPct val="120000"/>
              </a:lnSpc>
              <a:spcBef>
                <a:spcPts val="0"/>
              </a:spcBef>
            </a:pPr>
            <a:r>
              <a:rPr lang="cs-CZ" sz="1600" dirty="0"/>
              <a:t>Nechtěné děti jsou prokazatelně v nevýhodě oproti dětem chtěným. Jsou vnímavější k onemocněním, častěji potřebují léčbu neurologických a psychosomatických onemocnění, vykazují horší školní prospěch a hůře se sociálně přizpůsobují. </a:t>
            </a:r>
          </a:p>
          <a:p>
            <a:pPr algn="just">
              <a:lnSpc>
                <a:spcPct val="120000"/>
              </a:lnSpc>
              <a:spcBef>
                <a:spcPts val="0"/>
              </a:spcBef>
            </a:pPr>
            <a:r>
              <a:rPr lang="cs-CZ" sz="1600" dirty="0"/>
              <a:t>Je tedy žádoucí umožnit plánovaná a chtěná těhotenství, ze kterých se narodí plánované a chtěné děti. Ty pak budou s větší pravděpodobností zahrnuty láskou a mateřskou/rodičovskou péčí. </a:t>
            </a:r>
          </a:p>
        </p:txBody>
      </p:sp>
    </p:spTree>
    <p:extLst>
      <p:ext uri="{BB962C8B-B14F-4D97-AF65-F5344CB8AC3E}">
        <p14:creationId xmlns:p14="http://schemas.microsoft.com/office/powerpoint/2010/main" val="4235982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660289-080A-4ABC-991B-040A0B6D5B2E}"/>
              </a:ext>
            </a:extLst>
          </p:cNvPr>
          <p:cNvSpPr>
            <a:spLocks noGrp="1"/>
          </p:cNvSpPr>
          <p:nvPr>
            <p:ph type="title"/>
          </p:nvPr>
        </p:nvSpPr>
        <p:spPr/>
        <p:txBody>
          <a:bodyPr>
            <a:normAutofit fontScale="90000"/>
          </a:bodyPr>
          <a:lstStyle/>
          <a:p>
            <a:pPr>
              <a:tabLst>
                <a:tab pos="6191250" algn="l"/>
              </a:tabLst>
            </a:pPr>
            <a:r>
              <a:rPr lang="cs-CZ" altLang="cs-CZ" dirty="0">
                <a:effectLst>
                  <a:outerShdw blurRad="38100" dist="38100" dir="2700000" algn="tl">
                    <a:srgbClr val="FFFFFF"/>
                  </a:outerShdw>
                </a:effectLst>
              </a:rPr>
              <a:t>Negativní plánování těhotenství – antikoncepce</a:t>
            </a:r>
            <a:endParaRPr lang="cs-CZ" dirty="0"/>
          </a:p>
        </p:txBody>
      </p:sp>
      <p:sp>
        <p:nvSpPr>
          <p:cNvPr id="3" name="Zástupný obsah 2">
            <a:extLst>
              <a:ext uri="{FF2B5EF4-FFF2-40B4-BE49-F238E27FC236}">
                <a16:creationId xmlns:a16="http://schemas.microsoft.com/office/drawing/2014/main" id="{50A5B81A-0686-4F2B-B220-A278C64D9B50}"/>
              </a:ext>
            </a:extLst>
          </p:cNvPr>
          <p:cNvSpPr>
            <a:spLocks noGrp="1"/>
          </p:cNvSpPr>
          <p:nvPr>
            <p:ph idx="1"/>
          </p:nvPr>
        </p:nvSpPr>
        <p:spPr/>
        <p:txBody>
          <a:bodyPr>
            <a:normAutofit fontScale="92500" lnSpcReduction="10000"/>
          </a:bodyPr>
          <a:lstStyle/>
          <a:p>
            <a:pPr algn="just">
              <a:lnSpc>
                <a:spcPct val="120000"/>
              </a:lnSpc>
              <a:spcBef>
                <a:spcPts val="0"/>
              </a:spcBef>
              <a:buClr>
                <a:srgbClr val="837D8C"/>
              </a:buClr>
            </a:pPr>
            <a:r>
              <a:rPr lang="cs-CZ" altLang="cs-CZ" sz="1800" dirty="0"/>
              <a:t>Negativní plánování těhotenství představuje snahu a opatření směřující k zábraně nechtěného těhotenství prostřednictvím antikoncepce.  </a:t>
            </a:r>
          </a:p>
          <a:p>
            <a:pPr algn="just">
              <a:lnSpc>
                <a:spcPct val="120000"/>
              </a:lnSpc>
              <a:spcBef>
                <a:spcPts val="0"/>
              </a:spcBef>
              <a:buClr>
                <a:srgbClr val="837D8C"/>
              </a:buClr>
            </a:pPr>
            <a:r>
              <a:rPr lang="cs-CZ" altLang="cs-CZ" sz="1800" dirty="0"/>
              <a:t>Antikoncepce je metoda, resp. postup, zabraňující nechtěnému otěhotnění, bez nutnosti úplné sexuální abstinence dvou plodných jedinců různého pohlaví.</a:t>
            </a:r>
          </a:p>
          <a:p>
            <a:pPr algn="just">
              <a:lnSpc>
                <a:spcPct val="120000"/>
              </a:lnSpc>
              <a:spcBef>
                <a:spcPts val="0"/>
              </a:spcBef>
              <a:buClr>
                <a:srgbClr val="837D8C"/>
              </a:buClr>
            </a:pPr>
            <a:r>
              <a:rPr lang="cs-CZ" altLang="cs-CZ" sz="1800" b="1" dirty="0">
                <a:cs typeface="Times New Roman" panose="02020603050405020304" pitchFamily="18" charset="0"/>
              </a:rPr>
              <a:t>Antikoncepční metody lze dělit dle různých kritérií, </a:t>
            </a:r>
            <a:r>
              <a:rPr lang="cs-CZ" altLang="cs-CZ" sz="1800" b="1" dirty="0"/>
              <a:t>nejčastěji na</a:t>
            </a:r>
            <a:r>
              <a:rPr lang="cs-CZ" altLang="cs-CZ" sz="1800" b="1" dirty="0">
                <a:cs typeface="Times New Roman" panose="02020603050405020304" pitchFamily="18" charset="0"/>
              </a:rPr>
              <a:t> dvě velké skupiny, a to </a:t>
            </a:r>
            <a:r>
              <a:rPr lang="cs-CZ" altLang="cs-CZ" sz="1800" b="1" i="1" dirty="0">
                <a:cs typeface="Times New Roman" panose="02020603050405020304" pitchFamily="18" charset="0"/>
              </a:rPr>
              <a:t>přirozené a umělé metody.</a:t>
            </a:r>
            <a:r>
              <a:rPr lang="cs-CZ" altLang="cs-CZ" sz="1800" dirty="0">
                <a:cs typeface="Times New Roman" panose="02020603050405020304" pitchFamily="18" charset="0"/>
              </a:rPr>
              <a:t> </a:t>
            </a:r>
          </a:p>
          <a:p>
            <a:pPr algn="just">
              <a:lnSpc>
                <a:spcPct val="120000"/>
              </a:lnSpc>
              <a:spcBef>
                <a:spcPts val="0"/>
              </a:spcBef>
              <a:buClr>
                <a:srgbClr val="837D8C"/>
              </a:buClr>
            </a:pPr>
            <a:r>
              <a:rPr lang="cs-CZ" altLang="cs-CZ" sz="1800" dirty="0">
                <a:cs typeface="Times New Roman" panose="02020603050405020304" pitchFamily="18" charset="0"/>
              </a:rPr>
              <a:t>Žádná z antikoncepčních metod nevykazuje 100 % účinnost (spolehlivost). Ta se udává tzv. těhotenským číslem neboli </a:t>
            </a:r>
            <a:r>
              <a:rPr lang="cs-CZ" altLang="cs-CZ" sz="1800" dirty="0" err="1">
                <a:cs typeface="Times New Roman" panose="02020603050405020304" pitchFamily="18" charset="0"/>
              </a:rPr>
              <a:t>Pearlovým</a:t>
            </a:r>
            <a:r>
              <a:rPr lang="cs-CZ" altLang="cs-CZ" sz="1800" dirty="0">
                <a:cs typeface="Times New Roman" panose="02020603050405020304" pitchFamily="18" charset="0"/>
              </a:rPr>
              <a:t> indexem.</a:t>
            </a:r>
          </a:p>
          <a:p>
            <a:pPr algn="just">
              <a:lnSpc>
                <a:spcPct val="120000"/>
              </a:lnSpc>
              <a:spcBef>
                <a:spcPts val="0"/>
              </a:spcBef>
              <a:buClr>
                <a:srgbClr val="837D8C"/>
              </a:buClr>
            </a:pPr>
            <a:r>
              <a:rPr lang="cs-CZ" altLang="cs-CZ" sz="1800" dirty="0">
                <a:cs typeface="Times New Roman" panose="02020603050405020304" pitchFamily="18" charset="0"/>
              </a:rPr>
              <a:t>Každá z antikoncepčních metod vykazuje možná pozitiva i možná negativa užívání/používání.</a:t>
            </a:r>
          </a:p>
          <a:p>
            <a:pPr algn="just">
              <a:lnSpc>
                <a:spcPct val="120000"/>
              </a:lnSpc>
              <a:spcBef>
                <a:spcPts val="0"/>
              </a:spcBef>
              <a:buClr>
                <a:srgbClr val="837D8C"/>
              </a:buClr>
            </a:pPr>
            <a:r>
              <a:rPr lang="cs-CZ" altLang="cs-CZ" sz="1800" dirty="0"/>
              <a:t>Problematika antikoncepce byla v posledních 20-30 letech dominantním tématem výchovy k sexuálně-reprodukčnímu, a to z důvodu prevence tzv. předčasných těhotenství a optimalizace plánování těhotenství.</a:t>
            </a:r>
            <a:endParaRPr lang="cs-CZ" sz="1600" dirty="0"/>
          </a:p>
        </p:txBody>
      </p:sp>
    </p:spTree>
    <p:extLst>
      <p:ext uri="{BB962C8B-B14F-4D97-AF65-F5344CB8AC3E}">
        <p14:creationId xmlns:p14="http://schemas.microsoft.com/office/powerpoint/2010/main" val="1230361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660289-080A-4ABC-991B-040A0B6D5B2E}"/>
              </a:ext>
            </a:extLst>
          </p:cNvPr>
          <p:cNvSpPr>
            <a:spLocks noGrp="1"/>
          </p:cNvSpPr>
          <p:nvPr>
            <p:ph type="title"/>
          </p:nvPr>
        </p:nvSpPr>
        <p:spPr/>
        <p:txBody>
          <a:bodyPr>
            <a:normAutofit fontScale="90000"/>
          </a:bodyPr>
          <a:lstStyle/>
          <a:p>
            <a:pPr>
              <a:tabLst>
                <a:tab pos="6191250" algn="l"/>
              </a:tabLst>
            </a:pPr>
            <a:r>
              <a:rPr lang="cs-CZ" altLang="cs-CZ" dirty="0">
                <a:effectLst>
                  <a:outerShdw blurRad="38100" dist="38100" dir="2700000" algn="tl">
                    <a:srgbClr val="FFFFFF"/>
                  </a:outerShdw>
                </a:effectLst>
              </a:rPr>
              <a:t>Negativní plánování těhotenství – antikoncepce</a:t>
            </a:r>
            <a:endParaRPr lang="cs-CZ" dirty="0"/>
          </a:p>
        </p:txBody>
      </p:sp>
      <p:sp>
        <p:nvSpPr>
          <p:cNvPr id="3" name="Zástupný obsah 2">
            <a:extLst>
              <a:ext uri="{FF2B5EF4-FFF2-40B4-BE49-F238E27FC236}">
                <a16:creationId xmlns:a16="http://schemas.microsoft.com/office/drawing/2014/main" id="{50A5B81A-0686-4F2B-B220-A278C64D9B50}"/>
              </a:ext>
            </a:extLst>
          </p:cNvPr>
          <p:cNvSpPr>
            <a:spLocks noGrp="1"/>
          </p:cNvSpPr>
          <p:nvPr>
            <p:ph idx="1"/>
          </p:nvPr>
        </p:nvSpPr>
        <p:spPr/>
        <p:txBody>
          <a:bodyPr>
            <a:normAutofit fontScale="85000" lnSpcReduction="10000"/>
          </a:bodyPr>
          <a:lstStyle/>
          <a:p>
            <a:pPr algn="just">
              <a:buClr>
                <a:srgbClr val="FF0000"/>
              </a:buClr>
              <a:buFont typeface="Wingdings" panose="05000000000000000000" pitchFamily="2" charset="2"/>
              <a:buNone/>
            </a:pPr>
            <a:r>
              <a:rPr lang="cs-CZ" altLang="cs-CZ" sz="2400" b="1" dirty="0">
                <a:solidFill>
                  <a:srgbClr val="E61F51"/>
                </a:solidFill>
                <a:cs typeface="Times New Roman" panose="02020603050405020304" pitchFamily="18" charset="0"/>
              </a:rPr>
              <a:t>Přirozené antikoncepční metody</a:t>
            </a:r>
            <a:endParaRPr lang="cs-CZ" altLang="cs-CZ" sz="2400" dirty="0">
              <a:solidFill>
                <a:srgbClr val="E61F51"/>
              </a:solidFill>
            </a:endParaRPr>
          </a:p>
          <a:p>
            <a:pPr algn="just">
              <a:buClr>
                <a:srgbClr val="837D8C"/>
              </a:buClr>
            </a:pPr>
            <a:r>
              <a:rPr lang="cs-CZ" altLang="cs-CZ" sz="2400" b="1" dirty="0">
                <a:cs typeface="Times New Roman" panose="02020603050405020304" pitchFamily="18" charset="0"/>
              </a:rPr>
              <a:t>Nevyužívají žádné specifické pomůcky, medikamenty ani lékařské zákroky. </a:t>
            </a:r>
          </a:p>
          <a:p>
            <a:pPr algn="just">
              <a:buClr>
                <a:srgbClr val="837D8C"/>
              </a:buClr>
            </a:pPr>
            <a:r>
              <a:rPr lang="cs-CZ" altLang="cs-CZ" sz="2400" dirty="0">
                <a:cs typeface="Times New Roman" panose="02020603050405020304" pitchFamily="18" charset="0"/>
              </a:rPr>
              <a:t>Řadí se zde:</a:t>
            </a:r>
          </a:p>
          <a:p>
            <a:pPr lvl="1" algn="just">
              <a:buClr>
                <a:srgbClr val="837D8C"/>
              </a:buClr>
            </a:pPr>
            <a:r>
              <a:rPr lang="cs-CZ" altLang="cs-CZ" sz="2400" b="1" dirty="0">
                <a:cs typeface="Times New Roman" panose="02020603050405020304" pitchFamily="18" charset="0"/>
              </a:rPr>
              <a:t>Sexuální abstinence </a:t>
            </a:r>
          </a:p>
          <a:p>
            <a:pPr lvl="1" algn="just">
              <a:buClr>
                <a:srgbClr val="837D8C"/>
              </a:buClr>
            </a:pPr>
            <a:r>
              <a:rPr lang="cs-CZ" altLang="cs-CZ" sz="2400" b="1" dirty="0">
                <a:cs typeface="Times New Roman" panose="02020603050405020304" pitchFamily="18" charset="0"/>
              </a:rPr>
              <a:t>Přerušovaný (přerušený) pohlavní styk</a:t>
            </a:r>
          </a:p>
          <a:p>
            <a:pPr lvl="1" algn="just">
              <a:buClr>
                <a:srgbClr val="837D8C"/>
              </a:buClr>
            </a:pPr>
            <a:r>
              <a:rPr lang="cs-CZ" altLang="cs-CZ" sz="2400" b="1" dirty="0">
                <a:solidFill>
                  <a:srgbClr val="E61F51"/>
                </a:solidFill>
                <a:cs typeface="Times New Roman" panose="02020603050405020304" pitchFamily="18" charset="0"/>
              </a:rPr>
              <a:t>Periodická sexuální abstinence – respektuje přirozené rytmy plodnosti a neplodnosti ženy, proto se dnes často její postupy využívají při pozitivním plánování těhotenství – detekce ovulace a optimálního času pro pohlavní styk za účelem otěhotnění (viz dále).</a:t>
            </a:r>
          </a:p>
          <a:p>
            <a:pPr algn="just">
              <a:buClr>
                <a:srgbClr val="837D8C"/>
              </a:buClr>
            </a:pPr>
            <a:r>
              <a:rPr lang="cs-CZ" altLang="cs-CZ" sz="2400" dirty="0">
                <a:cs typeface="Times New Roman" panose="02020603050405020304" pitchFamily="18" charset="0"/>
              </a:rPr>
              <a:t>Jako jediné jsou tolerované katolickou církví.</a:t>
            </a:r>
          </a:p>
          <a:p>
            <a:pPr algn="just">
              <a:buClr>
                <a:srgbClr val="837D8C"/>
              </a:buClr>
            </a:pPr>
            <a:r>
              <a:rPr lang="cs-CZ" altLang="cs-CZ" sz="2400" dirty="0">
                <a:cs typeface="Times New Roman" panose="02020603050405020304" pitchFamily="18" charset="0"/>
              </a:rPr>
              <a:t>Jsou méně spolehlivé (vykazují vyšší </a:t>
            </a:r>
            <a:r>
              <a:rPr lang="cs-CZ" altLang="cs-CZ" sz="2400" dirty="0" err="1">
                <a:cs typeface="Times New Roman" panose="02020603050405020304" pitchFamily="18" charset="0"/>
              </a:rPr>
              <a:t>Pearlův</a:t>
            </a:r>
            <a:r>
              <a:rPr lang="cs-CZ" altLang="cs-CZ" sz="2400" dirty="0">
                <a:cs typeface="Times New Roman" panose="02020603050405020304" pitchFamily="18" charset="0"/>
              </a:rPr>
              <a:t> index oproti tzv. umělým metodám antikoncepce).</a:t>
            </a:r>
          </a:p>
        </p:txBody>
      </p:sp>
    </p:spTree>
    <p:extLst>
      <p:ext uri="{BB962C8B-B14F-4D97-AF65-F5344CB8AC3E}">
        <p14:creationId xmlns:p14="http://schemas.microsoft.com/office/powerpoint/2010/main" val="3591092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660289-080A-4ABC-991B-040A0B6D5B2E}"/>
              </a:ext>
            </a:extLst>
          </p:cNvPr>
          <p:cNvSpPr>
            <a:spLocks noGrp="1"/>
          </p:cNvSpPr>
          <p:nvPr>
            <p:ph type="title"/>
          </p:nvPr>
        </p:nvSpPr>
        <p:spPr/>
        <p:txBody>
          <a:bodyPr>
            <a:normAutofit fontScale="90000"/>
          </a:bodyPr>
          <a:lstStyle/>
          <a:p>
            <a:pPr>
              <a:tabLst>
                <a:tab pos="6191250" algn="l"/>
              </a:tabLst>
            </a:pPr>
            <a:r>
              <a:rPr lang="cs-CZ" altLang="cs-CZ" dirty="0">
                <a:effectLst>
                  <a:outerShdw blurRad="38100" dist="38100" dir="2700000" algn="tl">
                    <a:srgbClr val="FFFFFF"/>
                  </a:outerShdw>
                </a:effectLst>
              </a:rPr>
              <a:t>Negativní plánování těhotenství – antikoncepce</a:t>
            </a:r>
            <a:endParaRPr lang="cs-CZ" dirty="0"/>
          </a:p>
        </p:txBody>
      </p:sp>
      <p:sp>
        <p:nvSpPr>
          <p:cNvPr id="3" name="Zástupný obsah 2">
            <a:extLst>
              <a:ext uri="{FF2B5EF4-FFF2-40B4-BE49-F238E27FC236}">
                <a16:creationId xmlns:a16="http://schemas.microsoft.com/office/drawing/2014/main" id="{50A5B81A-0686-4F2B-B220-A278C64D9B50}"/>
              </a:ext>
            </a:extLst>
          </p:cNvPr>
          <p:cNvSpPr>
            <a:spLocks noGrp="1"/>
          </p:cNvSpPr>
          <p:nvPr>
            <p:ph idx="1"/>
          </p:nvPr>
        </p:nvSpPr>
        <p:spPr/>
        <p:txBody>
          <a:bodyPr>
            <a:normAutofit fontScale="92500" lnSpcReduction="20000"/>
          </a:bodyPr>
          <a:lstStyle/>
          <a:p>
            <a:pPr marL="0" indent="0" algn="just">
              <a:lnSpc>
                <a:spcPct val="120000"/>
              </a:lnSpc>
              <a:spcBef>
                <a:spcPts val="0"/>
              </a:spcBef>
              <a:buClr>
                <a:srgbClr val="FF0000"/>
              </a:buClr>
              <a:buNone/>
            </a:pPr>
            <a:r>
              <a:rPr lang="cs-CZ" altLang="cs-CZ" sz="1800" b="1" dirty="0">
                <a:solidFill>
                  <a:srgbClr val="E61F51"/>
                </a:solidFill>
                <a:cs typeface="Times New Roman" panose="02020603050405020304" pitchFamily="18" charset="0"/>
              </a:rPr>
              <a:t>Umělé antikoncepční metody </a:t>
            </a:r>
          </a:p>
          <a:p>
            <a:pPr algn="just">
              <a:lnSpc>
                <a:spcPct val="120000"/>
              </a:lnSpc>
              <a:spcBef>
                <a:spcPts val="0"/>
              </a:spcBef>
              <a:buClr>
                <a:srgbClr val="837D8C"/>
              </a:buClr>
            </a:pPr>
            <a:r>
              <a:rPr lang="cs-CZ" altLang="cs-CZ" sz="1800" dirty="0">
                <a:cs typeface="Times New Roman" panose="02020603050405020304" pitchFamily="18" charset="0"/>
              </a:rPr>
              <a:t>Používají nejrůznější pomůcky, chemické látky, synteticky připravené hormony, či lékařské zákroky k tomu, aby nedošlo při pohlavním styku k početí. Někdy jsou označované jako nepřirozené.</a:t>
            </a:r>
          </a:p>
          <a:p>
            <a:pPr algn="just">
              <a:lnSpc>
                <a:spcPct val="120000"/>
              </a:lnSpc>
              <a:spcBef>
                <a:spcPts val="0"/>
              </a:spcBef>
              <a:buClr>
                <a:srgbClr val="FF0000"/>
              </a:buClr>
              <a:buFont typeface="Wingdings" panose="05000000000000000000" pitchFamily="2" charset="2"/>
              <a:buNone/>
            </a:pPr>
            <a:r>
              <a:rPr lang="cs-CZ" altLang="cs-CZ" sz="1800" b="1" dirty="0">
                <a:cs typeface="Times New Roman" panose="02020603050405020304" pitchFamily="18" charset="0"/>
              </a:rPr>
              <a:t>Lze je členit na:</a:t>
            </a:r>
          </a:p>
          <a:p>
            <a:pPr algn="just">
              <a:lnSpc>
                <a:spcPct val="120000"/>
              </a:lnSpc>
              <a:spcBef>
                <a:spcPts val="0"/>
              </a:spcBef>
              <a:buClr>
                <a:srgbClr val="837D8C"/>
              </a:buClr>
            </a:pPr>
            <a:r>
              <a:rPr lang="cs-CZ" altLang="cs-CZ" sz="1800" dirty="0">
                <a:cs typeface="Times New Roman" panose="02020603050405020304" pitchFamily="18" charset="0"/>
              </a:rPr>
              <a:t>Bariérovou – zástupce </a:t>
            </a:r>
            <a:r>
              <a:rPr lang="cs-CZ" altLang="cs-CZ" sz="1800" b="1" dirty="0">
                <a:cs typeface="Times New Roman" panose="02020603050405020304" pitchFamily="18" charset="0"/>
              </a:rPr>
              <a:t>kondom</a:t>
            </a:r>
            <a:r>
              <a:rPr lang="cs-CZ" altLang="cs-CZ" sz="1800" dirty="0">
                <a:cs typeface="Times New Roman" panose="02020603050405020304" pitchFamily="18" charset="0"/>
              </a:rPr>
              <a:t> (jediná antikoncepční metoda snižující riziko nákazy pohlavně přenosnou nemocí)</a:t>
            </a:r>
          </a:p>
          <a:p>
            <a:pPr algn="just">
              <a:lnSpc>
                <a:spcPct val="120000"/>
              </a:lnSpc>
              <a:spcBef>
                <a:spcPts val="0"/>
              </a:spcBef>
              <a:buClr>
                <a:srgbClr val="837D8C"/>
              </a:buClr>
            </a:pPr>
            <a:r>
              <a:rPr lang="cs-CZ" altLang="cs-CZ" sz="1800" dirty="0">
                <a:cs typeface="Times New Roman" panose="02020603050405020304" pitchFamily="18" charset="0"/>
              </a:rPr>
              <a:t>Hormonální </a:t>
            </a:r>
          </a:p>
          <a:p>
            <a:pPr algn="just">
              <a:lnSpc>
                <a:spcPct val="120000"/>
              </a:lnSpc>
              <a:spcBef>
                <a:spcPts val="0"/>
              </a:spcBef>
              <a:buClr>
                <a:srgbClr val="837D8C"/>
              </a:buClr>
            </a:pPr>
            <a:r>
              <a:rPr lang="cs-CZ" altLang="cs-CZ" sz="1800" dirty="0">
                <a:cs typeface="Times New Roman" panose="02020603050405020304" pitchFamily="18" charset="0"/>
              </a:rPr>
              <a:t>Chemickou </a:t>
            </a:r>
          </a:p>
          <a:p>
            <a:pPr algn="just">
              <a:lnSpc>
                <a:spcPct val="120000"/>
              </a:lnSpc>
              <a:spcBef>
                <a:spcPts val="0"/>
              </a:spcBef>
              <a:buClr>
                <a:srgbClr val="837D8C"/>
              </a:buClr>
            </a:pPr>
            <a:r>
              <a:rPr lang="cs-CZ" altLang="cs-CZ" sz="1800" dirty="0">
                <a:cs typeface="Times New Roman" panose="02020603050405020304" pitchFamily="18" charset="0"/>
              </a:rPr>
              <a:t>Nitroděložní</a:t>
            </a:r>
          </a:p>
          <a:p>
            <a:pPr algn="just">
              <a:lnSpc>
                <a:spcPct val="120000"/>
              </a:lnSpc>
              <a:spcBef>
                <a:spcPts val="0"/>
              </a:spcBef>
              <a:buClr>
                <a:srgbClr val="837D8C"/>
              </a:buClr>
            </a:pPr>
            <a:r>
              <a:rPr lang="cs-CZ" altLang="cs-CZ" sz="1800" dirty="0">
                <a:cs typeface="Times New Roman" panose="02020603050405020304" pitchFamily="18" charset="0"/>
              </a:rPr>
              <a:t>Chirurgickou </a:t>
            </a:r>
          </a:p>
          <a:p>
            <a:pPr marL="0" indent="0" algn="just">
              <a:lnSpc>
                <a:spcPct val="120000"/>
              </a:lnSpc>
              <a:spcBef>
                <a:spcPts val="0"/>
              </a:spcBef>
              <a:buClr>
                <a:srgbClr val="FF0000"/>
              </a:buClr>
              <a:buNone/>
            </a:pPr>
            <a:r>
              <a:rPr lang="cs-CZ" altLang="cs-CZ" sz="1800" b="1" dirty="0">
                <a:solidFill>
                  <a:srgbClr val="E61F51"/>
                </a:solidFill>
                <a:cs typeface="Times New Roman" panose="02020603050405020304" pitchFamily="18" charset="0"/>
              </a:rPr>
              <a:t>Detailnější informace k antikoncepci lze nalézt v odkazech na relevantní zdroje viz níže. V tomto workshopu jim je věnována pozornost v rámci tematické sekce „(I)reverzibilita po dlouhodobém (po)užívání vybraných antikoncepčních metod.“ </a:t>
            </a:r>
          </a:p>
        </p:txBody>
      </p:sp>
    </p:spTree>
    <p:extLst>
      <p:ext uri="{BB962C8B-B14F-4D97-AF65-F5344CB8AC3E}">
        <p14:creationId xmlns:p14="http://schemas.microsoft.com/office/powerpoint/2010/main" val="42402452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DAA8BD-FCCF-4E71-8F21-6F7BC2A910C5}"/>
              </a:ext>
            </a:extLst>
          </p:cNvPr>
          <p:cNvSpPr>
            <a:spLocks noGrp="1"/>
          </p:cNvSpPr>
          <p:nvPr>
            <p:ph type="title"/>
          </p:nvPr>
        </p:nvSpPr>
        <p:spPr>
          <a:xfrm>
            <a:off x="3505199" y="450850"/>
            <a:ext cx="8686801" cy="858835"/>
          </a:xfrm>
        </p:spPr>
        <p:txBody>
          <a:bodyPr/>
          <a:lstStyle/>
          <a:p>
            <a:r>
              <a:rPr lang="cs-CZ" dirty="0"/>
              <a:t>Pozitivní plánování těhotenství</a:t>
            </a:r>
          </a:p>
        </p:txBody>
      </p:sp>
      <p:sp>
        <p:nvSpPr>
          <p:cNvPr id="4" name="Zástupný obsah 3">
            <a:extLst>
              <a:ext uri="{FF2B5EF4-FFF2-40B4-BE49-F238E27FC236}">
                <a16:creationId xmlns:a16="http://schemas.microsoft.com/office/drawing/2014/main" id="{B353F3B0-A66F-4C1B-9C9A-03062A8F2ACE}"/>
              </a:ext>
            </a:extLst>
          </p:cNvPr>
          <p:cNvSpPr>
            <a:spLocks noGrp="1"/>
          </p:cNvSpPr>
          <p:nvPr>
            <p:ph sz="half" idx="1"/>
          </p:nvPr>
        </p:nvSpPr>
        <p:spPr>
          <a:xfrm>
            <a:off x="840349" y="1436603"/>
            <a:ext cx="5181600" cy="2360697"/>
          </a:xfrm>
        </p:spPr>
        <p:txBody>
          <a:bodyPr>
            <a:normAutofit fontScale="85000" lnSpcReduction="10000"/>
          </a:bodyPr>
          <a:lstStyle/>
          <a:p>
            <a:pPr algn="just">
              <a:lnSpc>
                <a:spcPct val="110000"/>
              </a:lnSpc>
              <a:spcBef>
                <a:spcPts val="0"/>
              </a:spcBef>
              <a:buClr>
                <a:srgbClr val="837D8C"/>
              </a:buClr>
            </a:pPr>
            <a:r>
              <a:rPr lang="cs-CZ" altLang="cs-CZ" sz="3200" dirty="0">
                <a:cs typeface="Times New Roman" panose="02020603050405020304" pitchFamily="18" charset="0"/>
              </a:rPr>
              <a:t>Je cílená snaha o otěhotnění.</a:t>
            </a:r>
            <a:r>
              <a:rPr lang="cs-CZ" altLang="cs-CZ" sz="3200" dirty="0">
                <a:solidFill>
                  <a:srgbClr val="7030A0"/>
                </a:solidFill>
                <a:cs typeface="Times New Roman" panose="02020603050405020304" pitchFamily="18" charset="0"/>
              </a:rPr>
              <a:t> </a:t>
            </a:r>
          </a:p>
          <a:p>
            <a:pPr algn="just">
              <a:lnSpc>
                <a:spcPct val="110000"/>
              </a:lnSpc>
              <a:spcBef>
                <a:spcPts val="0"/>
              </a:spcBef>
              <a:buClr>
                <a:srgbClr val="837D8C"/>
              </a:buClr>
            </a:pPr>
            <a:r>
              <a:rPr lang="cs-CZ" altLang="cs-CZ" sz="3200" dirty="0">
                <a:cs typeface="Times New Roman" panose="02020603050405020304" pitchFamily="18" charset="0"/>
              </a:rPr>
              <a:t>K otěhotnění dochází nejčastěji </a:t>
            </a:r>
            <a:br>
              <a:rPr lang="cs-CZ" altLang="cs-CZ" sz="3200" dirty="0">
                <a:cs typeface="Times New Roman" panose="02020603050405020304" pitchFamily="18" charset="0"/>
              </a:rPr>
            </a:br>
            <a:r>
              <a:rPr lang="cs-CZ" altLang="cs-CZ" sz="3200" dirty="0">
                <a:cs typeface="Times New Roman" panose="02020603050405020304" pitchFamily="18" charset="0"/>
              </a:rPr>
              <a:t>v době ovulace, proto je vhodné, detekovat období ovulace.</a:t>
            </a:r>
          </a:p>
          <a:p>
            <a:pPr algn="just">
              <a:lnSpc>
                <a:spcPct val="110000"/>
              </a:lnSpc>
              <a:spcBef>
                <a:spcPts val="0"/>
              </a:spcBef>
              <a:buClr>
                <a:srgbClr val="837D8C"/>
              </a:buClr>
            </a:pPr>
            <a:r>
              <a:rPr lang="cs-CZ" altLang="cs-CZ" sz="3200" dirty="0">
                <a:cs typeface="Times New Roman" panose="02020603050405020304" pitchFamily="18" charset="0"/>
              </a:rPr>
              <a:t>Lze využít např. tzv. ovulační testy.</a:t>
            </a:r>
            <a:endParaRPr lang="cs-CZ" sz="3200" dirty="0"/>
          </a:p>
        </p:txBody>
      </p:sp>
      <p:pic>
        <p:nvPicPr>
          <p:cNvPr id="6" name="Zástupný obsah 5">
            <a:extLst>
              <a:ext uri="{FF2B5EF4-FFF2-40B4-BE49-F238E27FC236}">
                <a16:creationId xmlns:a16="http://schemas.microsoft.com/office/drawing/2014/main" id="{9B64A295-F92B-48EC-983E-A2382A86FC60}"/>
              </a:ext>
            </a:extLst>
          </p:cNvPr>
          <p:cNvPicPr>
            <a:picLocks noGrp="1" noChangeAspect="1"/>
          </p:cNvPicPr>
          <p:nvPr>
            <p:ph sz="half" idx="2"/>
          </p:nvPr>
        </p:nvPicPr>
        <p:blipFill rotWithShape="1">
          <a:blip r:embed="rId2"/>
          <a:srcRect l="14391" t="12356" r="39008" b="6299"/>
          <a:stretch/>
        </p:blipFill>
        <p:spPr>
          <a:xfrm>
            <a:off x="6521450" y="1436603"/>
            <a:ext cx="4830201" cy="4740360"/>
          </a:xfrm>
          <a:prstGeom prst="rect">
            <a:avLst/>
          </a:prstGeom>
          <a:effectLst>
            <a:outerShdw blurRad="63500" sx="102000" sy="102000" algn="ctr" rotWithShape="0">
              <a:prstClr val="black">
                <a:alpha val="40000"/>
              </a:prstClr>
            </a:outerShdw>
          </a:effectLst>
        </p:spPr>
      </p:pic>
      <p:sp>
        <p:nvSpPr>
          <p:cNvPr id="7" name="TextovéPole 6">
            <a:extLst>
              <a:ext uri="{FF2B5EF4-FFF2-40B4-BE49-F238E27FC236}">
                <a16:creationId xmlns:a16="http://schemas.microsoft.com/office/drawing/2014/main" id="{280086A9-4120-401F-95B2-5341675F18DB}"/>
              </a:ext>
            </a:extLst>
          </p:cNvPr>
          <p:cNvSpPr txBox="1"/>
          <p:nvPr/>
        </p:nvSpPr>
        <p:spPr>
          <a:xfrm>
            <a:off x="6432501" y="6303881"/>
            <a:ext cx="5008098" cy="369332"/>
          </a:xfrm>
          <a:prstGeom prst="rect">
            <a:avLst/>
          </a:prstGeom>
          <a:noFill/>
        </p:spPr>
        <p:txBody>
          <a:bodyPr wrap="square" rtlCol="0">
            <a:spAutoFit/>
          </a:bodyPr>
          <a:lstStyle/>
          <a:p>
            <a:r>
              <a:rPr lang="cs-CZ" dirty="0"/>
              <a:t>http://www.porodnice.cz/poradny/ovulacni-testy-0</a:t>
            </a:r>
          </a:p>
        </p:txBody>
      </p:sp>
      <p:pic>
        <p:nvPicPr>
          <p:cNvPr id="1026" name="Picture 2">
            <a:extLst>
              <a:ext uri="{FF2B5EF4-FFF2-40B4-BE49-F238E27FC236}">
                <a16:creationId xmlns:a16="http://schemas.microsoft.com/office/drawing/2014/main" id="{BF288CE9-233B-480C-98CF-73E294D44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771" y="3797300"/>
            <a:ext cx="5096178" cy="26670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8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6196CE-FA14-4DC8-BAFF-261C9807C9D6}"/>
              </a:ext>
            </a:extLst>
          </p:cNvPr>
          <p:cNvSpPr>
            <a:spLocks noGrp="1"/>
          </p:cNvSpPr>
          <p:nvPr>
            <p:ph type="title"/>
          </p:nvPr>
        </p:nvSpPr>
        <p:spPr/>
        <p:txBody>
          <a:bodyPr/>
          <a:lstStyle/>
          <a:p>
            <a:r>
              <a:rPr lang="cs-CZ" dirty="0"/>
              <a:t>Pozitivní plánování těhotenství</a:t>
            </a:r>
          </a:p>
        </p:txBody>
      </p:sp>
      <p:sp>
        <p:nvSpPr>
          <p:cNvPr id="6" name="Zástupný obsah 5">
            <a:extLst>
              <a:ext uri="{FF2B5EF4-FFF2-40B4-BE49-F238E27FC236}">
                <a16:creationId xmlns:a16="http://schemas.microsoft.com/office/drawing/2014/main" id="{B2DC5118-5301-44DC-825E-F5AEE61780AA}"/>
              </a:ext>
            </a:extLst>
          </p:cNvPr>
          <p:cNvSpPr>
            <a:spLocks noGrp="1"/>
          </p:cNvSpPr>
          <p:nvPr>
            <p:ph idx="1"/>
          </p:nvPr>
        </p:nvSpPr>
        <p:spPr/>
        <p:txBody>
          <a:bodyPr>
            <a:normAutofit fontScale="92500" lnSpcReduction="10000"/>
          </a:bodyPr>
          <a:lstStyle/>
          <a:p>
            <a:pPr algn="just">
              <a:lnSpc>
                <a:spcPct val="110000"/>
              </a:lnSpc>
              <a:spcBef>
                <a:spcPts val="0"/>
              </a:spcBef>
              <a:buClr>
                <a:srgbClr val="837D8C"/>
              </a:buClr>
            </a:pPr>
            <a:r>
              <a:rPr lang="cs-CZ" altLang="cs-CZ" sz="1800" dirty="0">
                <a:cs typeface="Times New Roman" panose="02020603050405020304" pitchFamily="18" charset="0"/>
              </a:rPr>
              <a:t>K pozitivnímu plánovanému těhotenství je možno </a:t>
            </a:r>
            <a:r>
              <a:rPr lang="cs-CZ" altLang="cs-CZ" sz="1800" dirty="0">
                <a:solidFill>
                  <a:srgbClr val="E61F51"/>
                </a:solidFill>
                <a:cs typeface="Times New Roman" panose="02020603050405020304" pitchFamily="18" charset="0"/>
              </a:rPr>
              <a:t>využít obráceného efektu přirozených antikoncepčních metod </a:t>
            </a:r>
            <a:br>
              <a:rPr lang="cs-CZ" altLang="cs-CZ" sz="1800" dirty="0">
                <a:solidFill>
                  <a:srgbClr val="E61F51"/>
                </a:solidFill>
                <a:cs typeface="Times New Roman" panose="02020603050405020304" pitchFamily="18" charset="0"/>
              </a:rPr>
            </a:br>
            <a:r>
              <a:rPr lang="cs-CZ" altLang="cs-CZ" sz="1800" dirty="0">
                <a:solidFill>
                  <a:srgbClr val="E61F51"/>
                </a:solidFill>
                <a:cs typeface="Times New Roman" panose="02020603050405020304" pitchFamily="18" charset="0"/>
              </a:rPr>
              <a:t>na principu periodické sexuální abstinence </a:t>
            </a:r>
            <a:r>
              <a:rPr lang="cs-CZ" altLang="cs-CZ" sz="1800" dirty="0">
                <a:cs typeface="Times New Roman" panose="02020603050405020304" pitchFamily="18" charset="0"/>
              </a:rPr>
              <a:t>(umožní stanovit dobu ovulace) – v době detekované ovulace uskutečnit </a:t>
            </a:r>
            <a:r>
              <a:rPr lang="cs-CZ" altLang="cs-CZ" sz="1800" dirty="0">
                <a:solidFill>
                  <a:srgbClr val="E61F51"/>
                </a:solidFill>
                <a:cs typeface="Times New Roman" panose="02020603050405020304" pitchFamily="18" charset="0"/>
              </a:rPr>
              <a:t>nechráněný</a:t>
            </a:r>
            <a:r>
              <a:rPr lang="cs-CZ" altLang="cs-CZ" sz="1800" b="1" dirty="0">
                <a:solidFill>
                  <a:srgbClr val="E61F51"/>
                </a:solidFill>
                <a:cs typeface="Times New Roman" panose="02020603050405020304" pitchFamily="18" charset="0"/>
              </a:rPr>
              <a:t> pohlavní styk za účelem otěhotnění</a:t>
            </a:r>
            <a:r>
              <a:rPr lang="cs-CZ" altLang="cs-CZ" sz="1800" b="1" dirty="0">
                <a:solidFill>
                  <a:srgbClr val="7030A0"/>
                </a:solidFill>
                <a:cs typeface="Times New Roman" panose="02020603050405020304" pitchFamily="18" charset="0"/>
              </a:rPr>
              <a:t>. </a:t>
            </a:r>
          </a:p>
          <a:p>
            <a:pPr marL="0" indent="0" algn="just">
              <a:lnSpc>
                <a:spcPct val="110000"/>
              </a:lnSpc>
              <a:spcBef>
                <a:spcPts val="0"/>
              </a:spcBef>
              <a:buClr>
                <a:srgbClr val="FF0000"/>
              </a:buClr>
              <a:buNone/>
            </a:pPr>
            <a:endParaRPr lang="cs-CZ" altLang="cs-CZ" sz="1800" dirty="0">
              <a:cs typeface="Times New Roman" panose="02020603050405020304" pitchFamily="18" charset="0"/>
            </a:endParaRPr>
          </a:p>
          <a:p>
            <a:pPr marL="0" indent="0" algn="just">
              <a:lnSpc>
                <a:spcPct val="110000"/>
              </a:lnSpc>
              <a:spcBef>
                <a:spcPts val="0"/>
              </a:spcBef>
              <a:buClr>
                <a:srgbClr val="FF0000"/>
              </a:buClr>
              <a:buNone/>
            </a:pPr>
            <a:r>
              <a:rPr lang="cs-CZ" altLang="cs-CZ" sz="1800" b="1" dirty="0">
                <a:solidFill>
                  <a:srgbClr val="E61F51"/>
                </a:solidFill>
                <a:cs typeface="Times New Roman" panose="02020603050405020304" pitchFamily="18" charset="0"/>
              </a:rPr>
              <a:t>Řadí se sem několik různých metod:</a:t>
            </a:r>
          </a:p>
          <a:p>
            <a:pPr algn="just">
              <a:lnSpc>
                <a:spcPct val="110000"/>
              </a:lnSpc>
              <a:spcBef>
                <a:spcPts val="0"/>
              </a:spcBef>
              <a:buClr>
                <a:srgbClr val="837D8C"/>
              </a:buClr>
            </a:pPr>
            <a:r>
              <a:rPr lang="cs-CZ" altLang="cs-CZ" sz="1800" dirty="0">
                <a:cs typeface="Times New Roman" panose="02020603050405020304" pitchFamily="18" charset="0"/>
              </a:rPr>
              <a:t>Kalendářová metoda, </a:t>
            </a:r>
          </a:p>
          <a:p>
            <a:pPr algn="just">
              <a:lnSpc>
                <a:spcPct val="110000"/>
              </a:lnSpc>
              <a:spcBef>
                <a:spcPts val="0"/>
              </a:spcBef>
              <a:buClr>
                <a:srgbClr val="837D8C"/>
              </a:buClr>
            </a:pPr>
            <a:r>
              <a:rPr lang="cs-CZ" altLang="cs-CZ" sz="1800" dirty="0">
                <a:cs typeface="Times New Roman" panose="02020603050405020304" pitchFamily="18" charset="0"/>
              </a:rPr>
              <a:t>Měření bazální teploty, </a:t>
            </a:r>
          </a:p>
          <a:p>
            <a:pPr algn="just">
              <a:lnSpc>
                <a:spcPct val="110000"/>
              </a:lnSpc>
              <a:spcBef>
                <a:spcPts val="0"/>
              </a:spcBef>
              <a:buClr>
                <a:srgbClr val="837D8C"/>
              </a:buClr>
            </a:pPr>
            <a:r>
              <a:rPr lang="cs-CZ" altLang="cs-CZ" sz="1800" dirty="0">
                <a:cs typeface="Times New Roman" panose="02020603050405020304" pitchFamily="18" charset="0"/>
              </a:rPr>
              <a:t>Hlenová metoda,</a:t>
            </a:r>
          </a:p>
          <a:p>
            <a:pPr algn="just">
              <a:lnSpc>
                <a:spcPct val="110000"/>
              </a:lnSpc>
              <a:spcBef>
                <a:spcPts val="0"/>
              </a:spcBef>
              <a:buClr>
                <a:srgbClr val="837D8C"/>
              </a:buClr>
            </a:pPr>
            <a:r>
              <a:rPr lang="cs-CZ" altLang="cs-CZ" sz="1800" dirty="0">
                <a:cs typeface="Times New Roman" panose="02020603050405020304" pitchFamily="18" charset="0"/>
              </a:rPr>
              <a:t>Změny děložního čípku,</a:t>
            </a:r>
          </a:p>
          <a:p>
            <a:pPr algn="just">
              <a:lnSpc>
                <a:spcPct val="110000"/>
              </a:lnSpc>
              <a:spcBef>
                <a:spcPts val="0"/>
              </a:spcBef>
              <a:buClr>
                <a:srgbClr val="837D8C"/>
              </a:buClr>
            </a:pPr>
            <a:r>
              <a:rPr lang="cs-CZ" altLang="cs-CZ" sz="1800" dirty="0" err="1">
                <a:cs typeface="Times New Roman" panose="02020603050405020304" pitchFamily="18" charset="0"/>
              </a:rPr>
              <a:t>Symptotermální</a:t>
            </a:r>
            <a:r>
              <a:rPr lang="cs-CZ" altLang="cs-CZ" sz="1800" dirty="0">
                <a:cs typeface="Times New Roman" panose="02020603050405020304" pitchFamily="18" charset="0"/>
              </a:rPr>
              <a:t> metoda.</a:t>
            </a:r>
            <a:endParaRPr lang="cs-CZ" altLang="cs-CZ" sz="1800" dirty="0"/>
          </a:p>
          <a:p>
            <a:pPr algn="just">
              <a:lnSpc>
                <a:spcPct val="110000"/>
              </a:lnSpc>
              <a:spcBef>
                <a:spcPts val="0"/>
              </a:spcBef>
              <a:buClr>
                <a:srgbClr val="837D8C"/>
              </a:buClr>
            </a:pPr>
            <a:endParaRPr lang="cs-CZ" altLang="cs-CZ" sz="1600" dirty="0"/>
          </a:p>
          <a:p>
            <a:pPr marL="0" indent="0" algn="just">
              <a:lnSpc>
                <a:spcPct val="110000"/>
              </a:lnSpc>
              <a:spcBef>
                <a:spcPts val="0"/>
              </a:spcBef>
              <a:buClr>
                <a:srgbClr val="FF0000"/>
              </a:buClr>
              <a:buNone/>
            </a:pPr>
            <a:r>
              <a:rPr lang="cs-CZ" altLang="cs-CZ" sz="1800" i="1" dirty="0">
                <a:solidFill>
                  <a:srgbClr val="E61F51"/>
                </a:solidFill>
              </a:rPr>
              <a:t>Metody jsou dále popsány jako antikoncepční – pokud mají mít pozitivní efekt plánovaného těhotenství, je s nimi nutno pracovat tak, aby v době předpokládané ovulace byl pohlavní styk uskutečněn.</a:t>
            </a:r>
            <a:endParaRPr lang="cs-CZ" sz="1800" dirty="0">
              <a:solidFill>
                <a:srgbClr val="E61F51"/>
              </a:solidFill>
            </a:endParaRPr>
          </a:p>
        </p:txBody>
      </p:sp>
    </p:spTree>
    <p:extLst>
      <p:ext uri="{BB962C8B-B14F-4D97-AF65-F5344CB8AC3E}">
        <p14:creationId xmlns:p14="http://schemas.microsoft.com/office/powerpoint/2010/main" val="2481447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9AA3FE-27F9-42E7-A809-D1EFCC6640C5}"/>
              </a:ext>
            </a:extLst>
          </p:cNvPr>
          <p:cNvSpPr>
            <a:spLocks noGrp="1"/>
          </p:cNvSpPr>
          <p:nvPr>
            <p:ph type="title"/>
          </p:nvPr>
        </p:nvSpPr>
        <p:spPr/>
        <p:txBody>
          <a:bodyPr/>
          <a:lstStyle/>
          <a:p>
            <a:r>
              <a:rPr lang="cs-CZ" dirty="0"/>
              <a:t>Kalendářová metoda</a:t>
            </a:r>
          </a:p>
        </p:txBody>
      </p:sp>
      <p:sp>
        <p:nvSpPr>
          <p:cNvPr id="3" name="Zástupný obsah 2">
            <a:extLst>
              <a:ext uri="{FF2B5EF4-FFF2-40B4-BE49-F238E27FC236}">
                <a16:creationId xmlns:a16="http://schemas.microsoft.com/office/drawing/2014/main" id="{06EE0EA0-2F12-4CE0-8AD0-05BD8FAB6C6A}"/>
              </a:ext>
            </a:extLst>
          </p:cNvPr>
          <p:cNvSpPr>
            <a:spLocks noGrp="1"/>
          </p:cNvSpPr>
          <p:nvPr>
            <p:ph idx="1"/>
          </p:nvPr>
        </p:nvSpPr>
        <p:spPr/>
        <p:txBody>
          <a:bodyPr>
            <a:normAutofit fontScale="92500" lnSpcReduction="20000"/>
          </a:bodyPr>
          <a:lstStyle/>
          <a:p>
            <a:pPr algn="just">
              <a:lnSpc>
                <a:spcPct val="120000"/>
              </a:lnSpc>
              <a:spcBef>
                <a:spcPts val="0"/>
              </a:spcBef>
              <a:buClr>
                <a:srgbClr val="FF0000"/>
              </a:buClr>
              <a:buFont typeface="Wingdings" panose="05000000000000000000" pitchFamily="2" charset="2"/>
              <a:buNone/>
            </a:pPr>
            <a:r>
              <a:rPr lang="cs-CZ" altLang="cs-CZ" sz="1200" dirty="0">
                <a:cs typeface="Times New Roman" panose="02020603050405020304" pitchFamily="18" charset="0"/>
              </a:rPr>
              <a:t>(zakladatelé Japonec K. </a:t>
            </a:r>
            <a:r>
              <a:rPr lang="cs-CZ" altLang="cs-CZ" sz="1200" dirty="0" err="1">
                <a:cs typeface="Times New Roman" panose="02020603050405020304" pitchFamily="18" charset="0"/>
              </a:rPr>
              <a:t>Ogino</a:t>
            </a:r>
            <a:r>
              <a:rPr lang="cs-CZ" altLang="cs-CZ" sz="1200" dirty="0">
                <a:cs typeface="Times New Roman" panose="02020603050405020304" pitchFamily="18" charset="0"/>
              </a:rPr>
              <a:t> a Rakušan H. </a:t>
            </a:r>
            <a:r>
              <a:rPr lang="cs-CZ" altLang="cs-CZ" sz="1200" dirty="0" err="1">
                <a:cs typeface="Times New Roman" panose="02020603050405020304" pitchFamily="18" charset="0"/>
              </a:rPr>
              <a:t>Knaus</a:t>
            </a:r>
            <a:r>
              <a:rPr lang="cs-CZ" altLang="cs-CZ" sz="1200" dirty="0">
                <a:cs typeface="Times New Roman" panose="02020603050405020304" pitchFamily="18" charset="0"/>
              </a:rPr>
              <a:t>)</a:t>
            </a:r>
          </a:p>
          <a:p>
            <a:pPr algn="just">
              <a:lnSpc>
                <a:spcPct val="120000"/>
              </a:lnSpc>
              <a:spcBef>
                <a:spcPts val="0"/>
              </a:spcBef>
              <a:buClr>
                <a:srgbClr val="FF0000"/>
              </a:buClr>
              <a:buFont typeface="Wingdings" panose="05000000000000000000" pitchFamily="2" charset="2"/>
              <a:buNone/>
            </a:pPr>
            <a:endParaRPr lang="cs-CZ" altLang="cs-CZ" sz="1200" dirty="0"/>
          </a:p>
          <a:p>
            <a:pPr algn="just">
              <a:lnSpc>
                <a:spcPct val="120000"/>
              </a:lnSpc>
              <a:spcBef>
                <a:spcPts val="0"/>
              </a:spcBef>
              <a:buClr>
                <a:srgbClr val="FF0000"/>
              </a:buClr>
              <a:buFont typeface="Wingdings" panose="05000000000000000000" pitchFamily="2" charset="2"/>
              <a:buNone/>
            </a:pPr>
            <a:r>
              <a:rPr lang="cs-CZ" altLang="cs-CZ" sz="1600" b="1" dirty="0"/>
              <a:t>V</a:t>
            </a:r>
            <a:r>
              <a:rPr lang="cs-CZ" altLang="cs-CZ" sz="1600" b="1" dirty="0">
                <a:cs typeface="Times New Roman" panose="02020603050405020304" pitchFamily="18" charset="0"/>
              </a:rPr>
              <a:t>ychází z následujících poznatků:</a:t>
            </a:r>
            <a:endParaRPr lang="cs-CZ" altLang="cs-CZ" sz="1600" b="1" dirty="0"/>
          </a:p>
          <a:p>
            <a:pPr algn="just">
              <a:lnSpc>
                <a:spcPct val="120000"/>
              </a:lnSpc>
              <a:spcBef>
                <a:spcPts val="0"/>
              </a:spcBef>
              <a:buClr>
                <a:srgbClr val="837D8C"/>
              </a:buClr>
            </a:pPr>
            <a:r>
              <a:rPr lang="cs-CZ" altLang="cs-CZ" sz="1600" dirty="0">
                <a:cs typeface="Times New Roman" panose="02020603050405020304" pitchFamily="18" charset="0"/>
              </a:rPr>
              <a:t>ovulace nastává 14 dnů (± 1 den) před 1. dnem následující menstruace,</a:t>
            </a:r>
            <a:endParaRPr lang="cs-CZ" altLang="cs-CZ" sz="1600" dirty="0"/>
          </a:p>
          <a:p>
            <a:pPr algn="just">
              <a:lnSpc>
                <a:spcPct val="120000"/>
              </a:lnSpc>
              <a:spcBef>
                <a:spcPts val="0"/>
              </a:spcBef>
              <a:buClr>
                <a:srgbClr val="837D8C"/>
              </a:buClr>
            </a:pPr>
            <a:r>
              <a:rPr lang="cs-CZ" altLang="cs-CZ" sz="1600" b="1" dirty="0">
                <a:cs typeface="Times New Roman" panose="02020603050405020304" pitchFamily="18" charset="0"/>
              </a:rPr>
              <a:t>vajíčko přežívá 24 hod. po ovulaci</a:t>
            </a:r>
            <a:r>
              <a:rPr lang="cs-CZ" altLang="cs-CZ" sz="1600" dirty="0"/>
              <a:t>,</a:t>
            </a:r>
          </a:p>
          <a:p>
            <a:pPr algn="just">
              <a:lnSpc>
                <a:spcPct val="120000"/>
              </a:lnSpc>
              <a:spcBef>
                <a:spcPts val="0"/>
              </a:spcBef>
              <a:buClr>
                <a:srgbClr val="837D8C"/>
              </a:buClr>
            </a:pPr>
            <a:r>
              <a:rPr lang="cs-CZ" altLang="cs-CZ" sz="1600" dirty="0">
                <a:cs typeface="Times New Roman" panose="02020603050405020304" pitchFamily="18" charset="0"/>
              </a:rPr>
              <a:t>spermie jsou schopny oplození 2-7 dnů</a:t>
            </a:r>
            <a:r>
              <a:rPr lang="cs-CZ" altLang="cs-CZ" sz="1600" dirty="0"/>
              <a:t>.</a:t>
            </a:r>
          </a:p>
          <a:p>
            <a:pPr algn="just">
              <a:lnSpc>
                <a:spcPct val="120000"/>
              </a:lnSpc>
              <a:spcBef>
                <a:spcPts val="0"/>
              </a:spcBef>
              <a:buClr>
                <a:srgbClr val="837D8C"/>
              </a:buClr>
            </a:pPr>
            <a:r>
              <a:rPr lang="cs-CZ" altLang="cs-CZ" sz="1600" b="1" dirty="0">
                <a:cs typeface="Times New Roman" panose="02020603050405020304" pitchFamily="18" charset="0"/>
              </a:rPr>
              <a:t>Z toho vyplývá</a:t>
            </a:r>
            <a:r>
              <a:rPr lang="cs-CZ" altLang="cs-CZ" sz="1600" b="1" dirty="0"/>
              <a:t> že:</a:t>
            </a:r>
          </a:p>
          <a:p>
            <a:pPr algn="just">
              <a:lnSpc>
                <a:spcPct val="120000"/>
              </a:lnSpc>
              <a:spcBef>
                <a:spcPts val="0"/>
              </a:spcBef>
              <a:buClr>
                <a:srgbClr val="837D8C"/>
              </a:buClr>
            </a:pPr>
            <a:r>
              <a:rPr lang="cs-CZ" altLang="cs-CZ" sz="1600" dirty="0">
                <a:cs typeface="Times New Roman" panose="02020603050405020304" pitchFamily="18" charset="0"/>
              </a:rPr>
              <a:t>žena může otěhotnět 7 dnů před a 3 dny po ovulaci,</a:t>
            </a:r>
            <a:endParaRPr lang="cs-CZ" altLang="cs-CZ" sz="1600" dirty="0"/>
          </a:p>
          <a:p>
            <a:pPr algn="just">
              <a:lnSpc>
                <a:spcPct val="120000"/>
              </a:lnSpc>
              <a:spcBef>
                <a:spcPts val="0"/>
              </a:spcBef>
              <a:buClr>
                <a:srgbClr val="837D8C"/>
              </a:buClr>
            </a:pPr>
            <a:r>
              <a:rPr lang="cs-CZ" altLang="cs-CZ" sz="1600" dirty="0">
                <a:cs typeface="Times New Roman" panose="02020603050405020304" pitchFamily="18" charset="0"/>
              </a:rPr>
              <a:t>plodné období, vč. dne ovulace trvá tedy 11 dnů </a:t>
            </a:r>
            <a:r>
              <a:rPr lang="cs-CZ" altLang="cs-CZ" sz="1600" dirty="0">
                <a:solidFill>
                  <a:srgbClr val="E61F51"/>
                </a:solidFill>
                <a:cs typeface="Times New Roman" panose="02020603050405020304" pitchFamily="18" charset="0"/>
              </a:rPr>
              <a:t>(takto bráno, pokud má mít metoda antikoncepční efekt; při pozitivním plánování je vhodný interval pro pohlavní styk cca 3 dny)</a:t>
            </a:r>
            <a:r>
              <a:rPr lang="cs-CZ" altLang="cs-CZ" sz="1600" dirty="0">
                <a:cs typeface="Times New Roman" panose="02020603050405020304" pitchFamily="18" charset="0"/>
              </a:rPr>
              <a:t>,</a:t>
            </a:r>
          </a:p>
          <a:p>
            <a:pPr algn="just">
              <a:lnSpc>
                <a:spcPct val="120000"/>
              </a:lnSpc>
              <a:spcBef>
                <a:spcPts val="0"/>
              </a:spcBef>
              <a:buClr>
                <a:srgbClr val="837D8C"/>
              </a:buClr>
            </a:pPr>
            <a:r>
              <a:rPr lang="cs-CZ" altLang="cs-CZ" sz="1600" dirty="0">
                <a:cs typeface="Times New Roman" panose="02020603050405020304" pitchFamily="18" charset="0"/>
              </a:rPr>
              <a:t>žena musí zaznamenávat svůj menstruační cyklus 6, lépe 12 měsíců (takto je to bráno pokud to má fungovat antikoncepčně),</a:t>
            </a:r>
          </a:p>
          <a:p>
            <a:pPr algn="just">
              <a:lnSpc>
                <a:spcPct val="120000"/>
              </a:lnSpc>
              <a:spcBef>
                <a:spcPts val="0"/>
              </a:spcBef>
              <a:buClr>
                <a:srgbClr val="837D8C"/>
              </a:buClr>
            </a:pPr>
            <a:r>
              <a:rPr lang="cs-CZ" altLang="cs-CZ" sz="1600" dirty="0"/>
              <a:t>pak provede výpočet plodného období – první plodný den zjistí tak, že od nejkratšího cyklu odečte 18 dnů, a poslední den tak, </a:t>
            </a:r>
            <a:br>
              <a:rPr lang="cs-CZ" altLang="cs-CZ" sz="1600" dirty="0"/>
            </a:br>
            <a:r>
              <a:rPr lang="cs-CZ" altLang="cs-CZ" sz="1600" dirty="0"/>
              <a:t>že od nejdelšího cyklu odečte 11 dnů.</a:t>
            </a:r>
          </a:p>
          <a:p>
            <a:pPr algn="just">
              <a:lnSpc>
                <a:spcPct val="120000"/>
              </a:lnSpc>
              <a:spcBef>
                <a:spcPts val="0"/>
              </a:spcBef>
              <a:buClr>
                <a:srgbClr val="837D8C"/>
              </a:buClr>
            </a:pPr>
            <a:r>
              <a:rPr lang="cs-CZ" altLang="cs-CZ" sz="1600" dirty="0"/>
              <a:t>Metoda je vhodná pro ženy s pravidelnou menstruací, přesto se řadí mezi metody nespolehlivé a dnes se jí využívá spíše k detekci ovulace za účelem početí.</a:t>
            </a:r>
            <a:endParaRPr lang="cs-CZ" sz="1600" dirty="0"/>
          </a:p>
        </p:txBody>
      </p:sp>
    </p:spTree>
    <p:extLst>
      <p:ext uri="{BB962C8B-B14F-4D97-AF65-F5344CB8AC3E}">
        <p14:creationId xmlns:p14="http://schemas.microsoft.com/office/powerpoint/2010/main" val="671815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B0A15B-0848-4A7A-9467-2C4AEDCBBD8E}"/>
              </a:ext>
            </a:extLst>
          </p:cNvPr>
          <p:cNvSpPr>
            <a:spLocks noGrp="1"/>
          </p:cNvSpPr>
          <p:nvPr>
            <p:ph type="title"/>
          </p:nvPr>
        </p:nvSpPr>
        <p:spPr/>
        <p:txBody>
          <a:bodyPr/>
          <a:lstStyle/>
          <a:p>
            <a:r>
              <a:rPr lang="cs-CZ" dirty="0"/>
              <a:t>Měření bazální teploty</a:t>
            </a:r>
          </a:p>
        </p:txBody>
      </p:sp>
      <p:sp>
        <p:nvSpPr>
          <p:cNvPr id="3" name="Zástupný obsah 2">
            <a:extLst>
              <a:ext uri="{FF2B5EF4-FFF2-40B4-BE49-F238E27FC236}">
                <a16:creationId xmlns:a16="http://schemas.microsoft.com/office/drawing/2014/main" id="{05644611-9B55-414D-A0A4-BF3A6F847631}"/>
              </a:ext>
            </a:extLst>
          </p:cNvPr>
          <p:cNvSpPr>
            <a:spLocks noGrp="1"/>
          </p:cNvSpPr>
          <p:nvPr>
            <p:ph idx="1"/>
          </p:nvPr>
        </p:nvSpPr>
        <p:spPr/>
        <p:txBody>
          <a:bodyPr>
            <a:normAutofit fontScale="85000" lnSpcReduction="10000"/>
          </a:bodyPr>
          <a:lstStyle/>
          <a:p>
            <a:pPr algn="just">
              <a:lnSpc>
                <a:spcPct val="120000"/>
              </a:lnSpc>
              <a:spcBef>
                <a:spcPts val="0"/>
              </a:spcBef>
              <a:buClr>
                <a:srgbClr val="FF0000"/>
              </a:buClr>
              <a:buNone/>
            </a:pPr>
            <a:r>
              <a:rPr lang="cs-CZ" altLang="cs-CZ" sz="1600" dirty="0">
                <a:cs typeface="Times New Roman" panose="02020603050405020304" pitchFamily="18" charset="0"/>
              </a:rPr>
              <a:t>(zakladatel Holanďan Van de </a:t>
            </a:r>
            <a:r>
              <a:rPr lang="cs-CZ" altLang="cs-CZ" sz="1600" dirty="0" err="1">
                <a:cs typeface="Times New Roman" panose="02020603050405020304" pitchFamily="18" charset="0"/>
              </a:rPr>
              <a:t>Velde</a:t>
            </a:r>
            <a:r>
              <a:rPr lang="cs-CZ" altLang="cs-CZ" sz="1600" dirty="0">
                <a:cs typeface="Times New Roman" panose="02020603050405020304" pitchFamily="18" charset="0"/>
              </a:rPr>
              <a:t>)</a:t>
            </a:r>
          </a:p>
          <a:p>
            <a:pPr algn="just">
              <a:lnSpc>
                <a:spcPct val="120000"/>
              </a:lnSpc>
              <a:spcBef>
                <a:spcPts val="0"/>
              </a:spcBef>
              <a:buClr>
                <a:srgbClr val="FF0000"/>
              </a:buClr>
              <a:buNone/>
            </a:pPr>
            <a:endParaRPr lang="cs-CZ" altLang="cs-CZ" sz="1600" dirty="0"/>
          </a:p>
          <a:p>
            <a:pPr algn="just">
              <a:lnSpc>
                <a:spcPct val="120000"/>
              </a:lnSpc>
              <a:spcBef>
                <a:spcPts val="0"/>
              </a:spcBef>
              <a:buClr>
                <a:srgbClr val="837D8C"/>
              </a:buClr>
            </a:pPr>
            <a:r>
              <a:rPr lang="cs-CZ" altLang="cs-CZ" sz="2400" dirty="0">
                <a:cs typeface="Times New Roman" panose="02020603050405020304" pitchFamily="18" charset="0"/>
              </a:rPr>
              <a:t>Spočívá v měření teploty tělesného jádra za klidových podmínek a sledování změn tělesné teploty v průběhu menstruačního cyklu.</a:t>
            </a:r>
            <a:endParaRPr lang="cs-CZ" altLang="cs-CZ" sz="2400" dirty="0"/>
          </a:p>
          <a:p>
            <a:pPr algn="just">
              <a:lnSpc>
                <a:spcPct val="120000"/>
              </a:lnSpc>
              <a:spcBef>
                <a:spcPts val="0"/>
              </a:spcBef>
              <a:buClr>
                <a:srgbClr val="837D8C"/>
              </a:buClr>
            </a:pPr>
            <a:r>
              <a:rPr lang="cs-CZ" altLang="cs-CZ" sz="2400" dirty="0">
                <a:cs typeface="Times New Roman" panose="02020603050405020304" pitchFamily="18" charset="0"/>
              </a:rPr>
              <a:t>V době </a:t>
            </a:r>
            <a:r>
              <a:rPr lang="cs-CZ" altLang="cs-CZ" sz="2400" b="1" dirty="0">
                <a:solidFill>
                  <a:srgbClr val="E61F51"/>
                </a:solidFill>
                <a:cs typeface="Times New Roman" panose="02020603050405020304" pitchFamily="18" charset="0"/>
              </a:rPr>
              <a:t>ovulace se zvýší tělesná teplota o 0,2–0,4 °C </a:t>
            </a:r>
            <a:r>
              <a:rPr lang="cs-CZ" altLang="cs-CZ" sz="2400" dirty="0">
                <a:cs typeface="Times New Roman" panose="02020603050405020304" pitchFamily="18" charset="0"/>
              </a:rPr>
              <a:t>a zvýšená zůstává až do menstruace (působením hormonu progesteronu). </a:t>
            </a:r>
            <a:endParaRPr lang="cs-CZ" altLang="cs-CZ" sz="2400" dirty="0"/>
          </a:p>
          <a:p>
            <a:pPr algn="just">
              <a:lnSpc>
                <a:spcPct val="120000"/>
              </a:lnSpc>
              <a:spcBef>
                <a:spcPts val="0"/>
              </a:spcBef>
              <a:buClr>
                <a:srgbClr val="837D8C"/>
              </a:buClr>
            </a:pPr>
            <a:r>
              <a:rPr lang="cs-CZ" altLang="cs-CZ" sz="2400" dirty="0">
                <a:cs typeface="Times New Roman" panose="02020603050405020304" pitchFamily="18" charset="0"/>
              </a:rPr>
              <a:t>Jestliže žena naměří ve třech po sobě jdoucích dnech bazální teplotu o 0,2–0,4 °C vyšší než v šesti po sobě následujících dnech, znamená to pro ni neplodné období až do nástupu další menstruace. </a:t>
            </a:r>
          </a:p>
          <a:p>
            <a:pPr algn="just">
              <a:lnSpc>
                <a:spcPct val="120000"/>
              </a:lnSpc>
              <a:spcBef>
                <a:spcPts val="0"/>
              </a:spcBef>
              <a:buClr>
                <a:srgbClr val="837D8C"/>
              </a:buClr>
            </a:pPr>
            <a:r>
              <a:rPr lang="cs-CZ" altLang="cs-CZ" sz="2400" dirty="0">
                <a:cs typeface="Times New Roman" panose="02020603050405020304" pitchFamily="18" charset="0"/>
              </a:rPr>
              <a:t>Podmínkou je měřit TT stejným teploměrem, na stejném místě, ve stejnou dobu.</a:t>
            </a:r>
          </a:p>
          <a:p>
            <a:pPr algn="just">
              <a:lnSpc>
                <a:spcPct val="120000"/>
              </a:lnSpc>
              <a:spcBef>
                <a:spcPts val="0"/>
              </a:spcBef>
              <a:buClr>
                <a:srgbClr val="837D8C"/>
              </a:buClr>
            </a:pPr>
            <a:r>
              <a:rPr lang="cs-CZ" altLang="cs-CZ" sz="2400" dirty="0">
                <a:cs typeface="Times New Roman" panose="02020603050405020304" pitchFamily="18" charset="0"/>
              </a:rPr>
              <a:t>Řada faktorů ovlivňuje TT – nemoc, stres, alkohol apod.</a:t>
            </a:r>
            <a:endParaRPr lang="cs-CZ" sz="1600" dirty="0"/>
          </a:p>
        </p:txBody>
      </p:sp>
    </p:spTree>
    <p:extLst>
      <p:ext uri="{BB962C8B-B14F-4D97-AF65-F5344CB8AC3E}">
        <p14:creationId xmlns:p14="http://schemas.microsoft.com/office/powerpoint/2010/main" val="4096116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D515B4-D8E2-4738-B645-8B93C365A7AF}"/>
              </a:ext>
            </a:extLst>
          </p:cNvPr>
          <p:cNvSpPr>
            <a:spLocks noGrp="1"/>
          </p:cNvSpPr>
          <p:nvPr>
            <p:ph type="title"/>
          </p:nvPr>
        </p:nvSpPr>
        <p:spPr/>
        <p:txBody>
          <a:bodyPr/>
          <a:lstStyle/>
          <a:p>
            <a:r>
              <a:rPr lang="cs-CZ" dirty="0"/>
              <a:t>Základní pojmy</a:t>
            </a:r>
          </a:p>
        </p:txBody>
      </p:sp>
      <p:sp>
        <p:nvSpPr>
          <p:cNvPr id="3" name="Zástupný obsah 2">
            <a:extLst>
              <a:ext uri="{FF2B5EF4-FFF2-40B4-BE49-F238E27FC236}">
                <a16:creationId xmlns:a16="http://schemas.microsoft.com/office/drawing/2014/main" id="{70E98EC7-C114-4770-A5FC-D4898F43DB09}"/>
              </a:ext>
            </a:extLst>
          </p:cNvPr>
          <p:cNvSpPr>
            <a:spLocks noGrp="1"/>
          </p:cNvSpPr>
          <p:nvPr>
            <p:ph idx="1"/>
          </p:nvPr>
        </p:nvSpPr>
        <p:spPr/>
        <p:txBody>
          <a:bodyPr>
            <a:normAutofit fontScale="85000" lnSpcReduction="10000"/>
          </a:bodyPr>
          <a:lstStyle/>
          <a:p>
            <a:pPr algn="just">
              <a:lnSpc>
                <a:spcPct val="120000"/>
              </a:lnSpc>
              <a:spcBef>
                <a:spcPts val="0"/>
              </a:spcBef>
              <a:buClr>
                <a:srgbClr val="FF0000"/>
              </a:buClr>
              <a:buNone/>
            </a:pPr>
            <a:r>
              <a:rPr lang="cs-CZ" altLang="cs-CZ" sz="2400" b="1" dirty="0">
                <a:cs typeface="Times New Roman" panose="02020603050405020304" pitchFamily="18" charset="0"/>
              </a:rPr>
              <a:t>Reprodukční zdraví</a:t>
            </a:r>
          </a:p>
          <a:p>
            <a:pPr>
              <a:lnSpc>
                <a:spcPct val="120000"/>
              </a:lnSpc>
              <a:spcBef>
                <a:spcPts val="0"/>
              </a:spcBef>
              <a:buFontTx/>
              <a:buChar char="•"/>
            </a:pPr>
            <a:r>
              <a:rPr lang="cs-CZ" altLang="cs-CZ" sz="2400" b="1" dirty="0">
                <a:effectLst>
                  <a:outerShdw blurRad="38100" dist="38100" dir="2700000" algn="tl">
                    <a:srgbClr val="FFFFFF"/>
                  </a:outerShdw>
                </a:effectLst>
              </a:rPr>
              <a:t>Zdraví v oblasti lidského rozmnožování</a:t>
            </a:r>
            <a:r>
              <a:rPr lang="cs-CZ" altLang="cs-CZ" sz="2400" dirty="0"/>
              <a:t> (reprodukce)</a:t>
            </a:r>
          </a:p>
          <a:p>
            <a:pPr>
              <a:lnSpc>
                <a:spcPct val="110000"/>
              </a:lnSpc>
              <a:spcBef>
                <a:spcPts val="0"/>
              </a:spcBef>
              <a:buFontTx/>
              <a:buChar char="-"/>
            </a:pPr>
            <a:r>
              <a:rPr lang="cs-CZ" altLang="cs-CZ" sz="2400" dirty="0"/>
              <a:t>schopnost oplodnit,</a:t>
            </a:r>
          </a:p>
          <a:p>
            <a:pPr>
              <a:lnSpc>
                <a:spcPct val="110000"/>
              </a:lnSpc>
              <a:spcBef>
                <a:spcPts val="0"/>
              </a:spcBef>
              <a:buFontTx/>
              <a:buChar char="-"/>
            </a:pPr>
            <a:r>
              <a:rPr lang="cs-CZ" altLang="cs-CZ" sz="2400" dirty="0"/>
              <a:t>schopnost otěhotnět,</a:t>
            </a:r>
          </a:p>
          <a:p>
            <a:pPr>
              <a:lnSpc>
                <a:spcPct val="110000"/>
              </a:lnSpc>
              <a:spcBef>
                <a:spcPts val="0"/>
              </a:spcBef>
              <a:buFontTx/>
              <a:buChar char="-"/>
            </a:pPr>
            <a:r>
              <a:rPr lang="cs-CZ" altLang="cs-CZ" sz="2400" dirty="0"/>
              <a:t>schopnost donosit a porodit zdravé dítě.</a:t>
            </a:r>
          </a:p>
          <a:p>
            <a:pPr marL="0" indent="0">
              <a:lnSpc>
                <a:spcPct val="120000"/>
              </a:lnSpc>
              <a:spcBef>
                <a:spcPts val="0"/>
              </a:spcBef>
              <a:buNone/>
            </a:pPr>
            <a:endParaRPr lang="cs-CZ" altLang="cs-CZ" sz="2400" b="1" dirty="0">
              <a:cs typeface="Times New Roman" panose="02020603050405020304" pitchFamily="18" charset="0"/>
            </a:endParaRPr>
          </a:p>
          <a:p>
            <a:pPr marL="0" indent="0">
              <a:lnSpc>
                <a:spcPct val="120000"/>
              </a:lnSpc>
              <a:spcBef>
                <a:spcPts val="0"/>
              </a:spcBef>
              <a:buNone/>
            </a:pPr>
            <a:r>
              <a:rPr lang="cs-CZ" altLang="cs-CZ" sz="2400" b="1" dirty="0">
                <a:cs typeface="Times New Roman" panose="02020603050405020304" pitchFamily="18" charset="0"/>
              </a:rPr>
              <a:t>Zdravotní gramotnost v oblasti reprodukčního zdraví</a:t>
            </a:r>
          </a:p>
          <a:p>
            <a:pPr marL="0" indent="0" algn="just">
              <a:lnSpc>
                <a:spcPct val="120000"/>
              </a:lnSpc>
              <a:spcBef>
                <a:spcPts val="0"/>
              </a:spcBef>
              <a:buNone/>
            </a:pPr>
            <a:r>
              <a:rPr lang="cs-CZ" altLang="cs-CZ" sz="2400" dirty="0">
                <a:cs typeface="Times New Roman" panose="02020603050405020304" pitchFamily="18" charset="0"/>
              </a:rPr>
              <a:t>Schopnost jedince vyhledávat relevantní informace, těm porozumět, vyhodnotit je ve vztahu k sobě a svému zdraví a rozhodovat se a chovat na základě kritického přístupu k nim (aplikovat je do svého běžného života), aby byla zachována či podpořena maximální úroveň bio-psycho-sociálního zdraví.</a:t>
            </a:r>
            <a:endParaRPr lang="cs-CZ" sz="2400" dirty="0"/>
          </a:p>
        </p:txBody>
      </p:sp>
    </p:spTree>
    <p:extLst>
      <p:ext uri="{BB962C8B-B14F-4D97-AF65-F5344CB8AC3E}">
        <p14:creationId xmlns:p14="http://schemas.microsoft.com/office/powerpoint/2010/main" val="355029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D2BC06-23CA-494F-9156-FB9ABF7558C2}"/>
              </a:ext>
            </a:extLst>
          </p:cNvPr>
          <p:cNvSpPr>
            <a:spLocks noGrp="1"/>
          </p:cNvSpPr>
          <p:nvPr>
            <p:ph type="title"/>
          </p:nvPr>
        </p:nvSpPr>
        <p:spPr/>
        <p:txBody>
          <a:bodyPr/>
          <a:lstStyle/>
          <a:p>
            <a:r>
              <a:rPr lang="cs-CZ" dirty="0"/>
              <a:t>Hlenová metoda (</a:t>
            </a:r>
            <a:r>
              <a:rPr lang="cs-CZ" dirty="0" err="1"/>
              <a:t>Billingsova</a:t>
            </a:r>
            <a:r>
              <a:rPr lang="cs-CZ" dirty="0"/>
              <a:t> metoda)</a:t>
            </a:r>
          </a:p>
        </p:txBody>
      </p:sp>
      <p:sp>
        <p:nvSpPr>
          <p:cNvPr id="3" name="Zástupný obsah 2">
            <a:extLst>
              <a:ext uri="{FF2B5EF4-FFF2-40B4-BE49-F238E27FC236}">
                <a16:creationId xmlns:a16="http://schemas.microsoft.com/office/drawing/2014/main" id="{7F98A7DB-DBBE-4B3D-A3E9-0C0CF8D6AC71}"/>
              </a:ext>
            </a:extLst>
          </p:cNvPr>
          <p:cNvSpPr>
            <a:spLocks noGrp="1"/>
          </p:cNvSpPr>
          <p:nvPr>
            <p:ph idx="1"/>
          </p:nvPr>
        </p:nvSpPr>
        <p:spPr/>
        <p:txBody>
          <a:bodyPr>
            <a:normAutofit fontScale="92500" lnSpcReduction="20000"/>
          </a:bodyPr>
          <a:lstStyle/>
          <a:p>
            <a:pPr marL="0" indent="0" algn="just">
              <a:lnSpc>
                <a:spcPct val="110000"/>
              </a:lnSpc>
              <a:spcBef>
                <a:spcPts val="0"/>
              </a:spcBef>
              <a:buClr>
                <a:srgbClr val="837D8C"/>
              </a:buClr>
              <a:buNone/>
            </a:pPr>
            <a:r>
              <a:rPr lang="cs-CZ" altLang="cs-CZ" sz="2400" dirty="0"/>
              <a:t>(zakladatel Australan </a:t>
            </a:r>
            <a:r>
              <a:rPr lang="cs-CZ" altLang="cs-CZ" sz="2400" dirty="0" err="1"/>
              <a:t>Billings</a:t>
            </a:r>
            <a:r>
              <a:rPr lang="cs-CZ" altLang="cs-CZ" sz="2400" dirty="0"/>
              <a:t>)</a:t>
            </a:r>
          </a:p>
          <a:p>
            <a:pPr marL="0" indent="0" algn="just">
              <a:lnSpc>
                <a:spcPct val="110000"/>
              </a:lnSpc>
              <a:spcBef>
                <a:spcPts val="0"/>
              </a:spcBef>
              <a:buClr>
                <a:srgbClr val="837D8C"/>
              </a:buClr>
              <a:buNone/>
            </a:pPr>
            <a:r>
              <a:rPr lang="cs-CZ" altLang="cs-CZ" sz="2400" dirty="0"/>
              <a:t> </a:t>
            </a:r>
          </a:p>
          <a:p>
            <a:pPr algn="just">
              <a:lnSpc>
                <a:spcPct val="110000"/>
              </a:lnSpc>
              <a:spcBef>
                <a:spcPts val="0"/>
              </a:spcBef>
              <a:buClr>
                <a:srgbClr val="837D8C"/>
              </a:buClr>
            </a:pPr>
            <a:r>
              <a:rPr lang="cs-CZ" altLang="cs-CZ" sz="3200" dirty="0"/>
              <a:t>Je založena na sledování kvality poševního hlenu, který v průběhu menstruačního cyklu prodělává změny. </a:t>
            </a:r>
          </a:p>
          <a:p>
            <a:pPr algn="just">
              <a:lnSpc>
                <a:spcPct val="110000"/>
              </a:lnSpc>
              <a:spcBef>
                <a:spcPts val="0"/>
              </a:spcBef>
              <a:buClr>
                <a:srgbClr val="837D8C"/>
              </a:buClr>
            </a:pPr>
            <a:r>
              <a:rPr lang="cs-CZ" altLang="cs-CZ" sz="3200" dirty="0"/>
              <a:t>V období ovulace hlenu přibývá (2 dny před a 3 dny po), stává se tažným, je hojný a vyvolává pocit vlhka (tzv. vlhké dny). </a:t>
            </a:r>
          </a:p>
          <a:p>
            <a:pPr algn="just">
              <a:lnSpc>
                <a:spcPct val="110000"/>
              </a:lnSpc>
              <a:spcBef>
                <a:spcPts val="0"/>
              </a:spcBef>
              <a:buClr>
                <a:srgbClr val="837D8C"/>
              </a:buClr>
            </a:pPr>
            <a:r>
              <a:rPr lang="cs-CZ" altLang="cs-CZ" sz="3200" dirty="0"/>
              <a:t>Tato metoda je ale značně nespolehlivá, kvalitu hlenu ovlivňuje </a:t>
            </a:r>
            <a:br>
              <a:rPr lang="cs-CZ" altLang="cs-CZ" sz="3200" dirty="0"/>
            </a:br>
            <a:r>
              <a:rPr lang="cs-CZ" altLang="cs-CZ" sz="3200" dirty="0"/>
              <a:t>i řada jiných faktorů (infekce, pohlavní vzrušení).</a:t>
            </a:r>
            <a:endParaRPr lang="cs-CZ" sz="3200" dirty="0"/>
          </a:p>
        </p:txBody>
      </p:sp>
    </p:spTree>
    <p:extLst>
      <p:ext uri="{BB962C8B-B14F-4D97-AF65-F5344CB8AC3E}">
        <p14:creationId xmlns:p14="http://schemas.microsoft.com/office/powerpoint/2010/main" val="1882254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12C652-FCA8-4184-BF84-2C3C685739FA}"/>
              </a:ext>
            </a:extLst>
          </p:cNvPr>
          <p:cNvSpPr>
            <a:spLocks noGrp="1"/>
          </p:cNvSpPr>
          <p:nvPr>
            <p:ph type="title"/>
          </p:nvPr>
        </p:nvSpPr>
        <p:spPr/>
        <p:txBody>
          <a:bodyPr/>
          <a:lstStyle/>
          <a:p>
            <a:r>
              <a:rPr lang="cs-CZ" dirty="0"/>
              <a:t>Změny děložního čípku</a:t>
            </a:r>
          </a:p>
        </p:txBody>
      </p:sp>
      <p:sp>
        <p:nvSpPr>
          <p:cNvPr id="3" name="Zástupný obsah 2">
            <a:extLst>
              <a:ext uri="{FF2B5EF4-FFF2-40B4-BE49-F238E27FC236}">
                <a16:creationId xmlns:a16="http://schemas.microsoft.com/office/drawing/2014/main" id="{207CADB4-86CC-4E2A-BE36-A626F96EBD32}"/>
              </a:ext>
            </a:extLst>
          </p:cNvPr>
          <p:cNvSpPr>
            <a:spLocks noGrp="1"/>
          </p:cNvSpPr>
          <p:nvPr>
            <p:ph idx="1"/>
          </p:nvPr>
        </p:nvSpPr>
        <p:spPr/>
        <p:txBody>
          <a:bodyPr>
            <a:normAutofit fontScale="92500" lnSpcReduction="10000"/>
          </a:bodyPr>
          <a:lstStyle/>
          <a:p>
            <a:pPr algn="just">
              <a:lnSpc>
                <a:spcPct val="100000"/>
              </a:lnSpc>
              <a:spcBef>
                <a:spcPts val="0"/>
              </a:spcBef>
              <a:buClr>
                <a:srgbClr val="837D8C"/>
              </a:buClr>
            </a:pPr>
            <a:r>
              <a:rPr lang="cs-CZ" altLang="cs-CZ" sz="3600" dirty="0"/>
              <a:t>Jsou patrné v průběhu cyklu. </a:t>
            </a:r>
          </a:p>
          <a:p>
            <a:pPr algn="just">
              <a:lnSpc>
                <a:spcPct val="100000"/>
              </a:lnSpc>
              <a:spcBef>
                <a:spcPts val="0"/>
              </a:spcBef>
              <a:buClr>
                <a:srgbClr val="837D8C"/>
              </a:buClr>
            </a:pPr>
            <a:r>
              <a:rPr lang="cs-CZ" altLang="cs-CZ" sz="3600" dirty="0"/>
              <a:t>Detekce je obtížnější, vyžaduje cvik ženy. </a:t>
            </a:r>
          </a:p>
          <a:p>
            <a:pPr algn="just">
              <a:lnSpc>
                <a:spcPct val="100000"/>
              </a:lnSpc>
              <a:spcBef>
                <a:spcPts val="0"/>
              </a:spcBef>
              <a:buClr>
                <a:srgbClr val="837D8C"/>
              </a:buClr>
            </a:pPr>
            <a:r>
              <a:rPr lang="cs-CZ" altLang="cs-CZ" sz="3600" dirty="0"/>
              <a:t>Před ovulací čípek měkne, palpačně připomíná dolní ret, zevní branka se otevírá. </a:t>
            </a:r>
          </a:p>
          <a:p>
            <a:pPr algn="just">
              <a:lnSpc>
                <a:spcPct val="100000"/>
              </a:lnSpc>
              <a:spcBef>
                <a:spcPts val="0"/>
              </a:spcBef>
              <a:buClr>
                <a:srgbClr val="837D8C"/>
              </a:buClr>
            </a:pPr>
            <a:r>
              <a:rPr lang="cs-CZ" altLang="cs-CZ" sz="3600" dirty="0"/>
              <a:t>Po menstruaci je naopak čípek tuhý asi jako nosní chrupavka. </a:t>
            </a:r>
          </a:p>
          <a:p>
            <a:pPr algn="just">
              <a:lnSpc>
                <a:spcPct val="100000"/>
              </a:lnSpc>
              <a:spcBef>
                <a:spcPts val="0"/>
              </a:spcBef>
              <a:buClr>
                <a:srgbClr val="837D8C"/>
              </a:buClr>
            </a:pPr>
            <a:r>
              <a:rPr lang="cs-CZ" altLang="cs-CZ" sz="3600" dirty="0"/>
              <a:t>Jde pouze o doplňkovou metodu. </a:t>
            </a:r>
            <a:endParaRPr lang="cs-CZ" sz="3200" dirty="0"/>
          </a:p>
        </p:txBody>
      </p:sp>
    </p:spTree>
    <p:extLst>
      <p:ext uri="{BB962C8B-B14F-4D97-AF65-F5344CB8AC3E}">
        <p14:creationId xmlns:p14="http://schemas.microsoft.com/office/powerpoint/2010/main" val="2569233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9AE50A-B2D2-4030-8DA1-36D86BA330E4}"/>
              </a:ext>
            </a:extLst>
          </p:cNvPr>
          <p:cNvSpPr>
            <a:spLocks noGrp="1"/>
          </p:cNvSpPr>
          <p:nvPr>
            <p:ph type="title"/>
          </p:nvPr>
        </p:nvSpPr>
        <p:spPr/>
        <p:txBody>
          <a:bodyPr/>
          <a:lstStyle/>
          <a:p>
            <a:r>
              <a:rPr lang="cs-CZ" dirty="0" err="1"/>
              <a:t>Symptotermální</a:t>
            </a:r>
            <a:r>
              <a:rPr lang="cs-CZ" dirty="0"/>
              <a:t> metoda</a:t>
            </a:r>
          </a:p>
        </p:txBody>
      </p:sp>
      <p:sp>
        <p:nvSpPr>
          <p:cNvPr id="3" name="Zástupný obsah 2">
            <a:extLst>
              <a:ext uri="{FF2B5EF4-FFF2-40B4-BE49-F238E27FC236}">
                <a16:creationId xmlns:a16="http://schemas.microsoft.com/office/drawing/2014/main" id="{1199422C-03F1-4344-91C5-6A199F10E056}"/>
              </a:ext>
            </a:extLst>
          </p:cNvPr>
          <p:cNvSpPr>
            <a:spLocks noGrp="1"/>
          </p:cNvSpPr>
          <p:nvPr>
            <p:ph idx="1"/>
          </p:nvPr>
        </p:nvSpPr>
        <p:spPr/>
        <p:txBody>
          <a:bodyPr>
            <a:normAutofit fontScale="92500" lnSpcReduction="20000"/>
          </a:bodyPr>
          <a:lstStyle/>
          <a:p>
            <a:pPr marL="0" indent="0" algn="just">
              <a:lnSpc>
                <a:spcPct val="120000"/>
              </a:lnSpc>
              <a:spcBef>
                <a:spcPts val="0"/>
              </a:spcBef>
              <a:buClr>
                <a:srgbClr val="837D8C"/>
              </a:buClr>
              <a:buNone/>
            </a:pPr>
            <a:r>
              <a:rPr lang="cs-CZ" altLang="cs-CZ" sz="1800" dirty="0"/>
              <a:t>(zakladatel Rakušan </a:t>
            </a:r>
            <a:r>
              <a:rPr lang="cs-CZ" altLang="cs-CZ" sz="1800" dirty="0" err="1"/>
              <a:t>Rotzer</a:t>
            </a:r>
            <a:r>
              <a:rPr lang="cs-CZ" altLang="cs-CZ" sz="1800" dirty="0"/>
              <a:t>)</a:t>
            </a:r>
          </a:p>
          <a:p>
            <a:pPr marL="0" indent="0" algn="just">
              <a:lnSpc>
                <a:spcPct val="120000"/>
              </a:lnSpc>
              <a:spcBef>
                <a:spcPts val="0"/>
              </a:spcBef>
              <a:buClr>
                <a:srgbClr val="837D8C"/>
              </a:buClr>
              <a:buNone/>
            </a:pPr>
            <a:endParaRPr lang="cs-CZ" altLang="cs-CZ" sz="1800" dirty="0"/>
          </a:p>
          <a:p>
            <a:pPr algn="just">
              <a:lnSpc>
                <a:spcPct val="120000"/>
              </a:lnSpc>
              <a:spcBef>
                <a:spcPts val="0"/>
              </a:spcBef>
              <a:buClr>
                <a:srgbClr val="837D8C"/>
              </a:buClr>
            </a:pPr>
            <a:r>
              <a:rPr lang="cs-CZ" altLang="cs-CZ" sz="2400" dirty="0"/>
              <a:t>Je to kombinovaná metoda, při které se využívá výsledků měření tělesné teploty, změn poševního sekretu a posuzování změn čípku. </a:t>
            </a:r>
          </a:p>
          <a:p>
            <a:pPr algn="just">
              <a:lnSpc>
                <a:spcPct val="120000"/>
              </a:lnSpc>
              <a:spcBef>
                <a:spcPts val="0"/>
              </a:spcBef>
              <a:buClr>
                <a:srgbClr val="837D8C"/>
              </a:buClr>
            </a:pPr>
            <a:r>
              <a:rPr lang="cs-CZ" altLang="cs-CZ" sz="2400" dirty="0"/>
              <a:t>Patří mezi spolehlivé (spolehlivější) metody určování plodných dnů.</a:t>
            </a:r>
          </a:p>
          <a:p>
            <a:pPr marL="0" indent="0" algn="just">
              <a:lnSpc>
                <a:spcPct val="120000"/>
              </a:lnSpc>
              <a:spcBef>
                <a:spcPts val="0"/>
              </a:spcBef>
              <a:buClr>
                <a:srgbClr val="837D8C"/>
              </a:buClr>
              <a:buNone/>
            </a:pPr>
            <a:endParaRPr lang="cs-CZ" altLang="cs-CZ" sz="2400" dirty="0"/>
          </a:p>
          <a:p>
            <a:pPr marL="0" indent="0" algn="just">
              <a:lnSpc>
                <a:spcPct val="120000"/>
              </a:lnSpc>
              <a:spcBef>
                <a:spcPts val="0"/>
              </a:spcBef>
              <a:buClr>
                <a:srgbClr val="837D8C"/>
              </a:buClr>
              <a:buNone/>
            </a:pPr>
            <a:r>
              <a:rPr lang="cs-CZ" altLang="cs-CZ" sz="2400" b="1" dirty="0">
                <a:solidFill>
                  <a:srgbClr val="E61F51"/>
                </a:solidFill>
              </a:rPr>
              <a:t>Shrnutí přirozených metod detekce ovulace:</a:t>
            </a:r>
          </a:p>
          <a:p>
            <a:pPr algn="just">
              <a:lnSpc>
                <a:spcPct val="120000"/>
              </a:lnSpc>
              <a:spcBef>
                <a:spcPts val="0"/>
              </a:spcBef>
              <a:buClr>
                <a:srgbClr val="837D8C"/>
              </a:buClr>
            </a:pPr>
            <a:r>
              <a:rPr lang="cs-CZ" altLang="cs-CZ" sz="2400" dirty="0"/>
              <a:t>Používat metody regulace početí (přirozeného plánování rodičovství) předpokládá určité vědomosti o biologických procesech v ženském těle a zároveň vyžaduje sledovat </a:t>
            </a:r>
            <a:br>
              <a:rPr lang="cs-CZ" altLang="cs-CZ" sz="2400" dirty="0"/>
            </a:br>
            <a:r>
              <a:rPr lang="cs-CZ" altLang="cs-CZ" sz="2400" dirty="0"/>
              <a:t>a spolehlivě rozpoznávat signály vlastního těla. </a:t>
            </a:r>
            <a:endParaRPr lang="cs-CZ" sz="2400" dirty="0"/>
          </a:p>
        </p:txBody>
      </p:sp>
    </p:spTree>
    <p:extLst>
      <p:ext uri="{BB962C8B-B14F-4D97-AF65-F5344CB8AC3E}">
        <p14:creationId xmlns:p14="http://schemas.microsoft.com/office/powerpoint/2010/main" val="29192155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03823-1AE8-416E-A14B-637FC249C638}"/>
              </a:ext>
            </a:extLst>
          </p:cNvPr>
          <p:cNvSpPr>
            <a:spLocks noGrp="1"/>
          </p:cNvSpPr>
          <p:nvPr>
            <p:ph type="title"/>
          </p:nvPr>
        </p:nvSpPr>
        <p:spPr/>
        <p:txBody>
          <a:bodyPr/>
          <a:lstStyle/>
          <a:p>
            <a:r>
              <a:rPr lang="cs-CZ" dirty="0"/>
              <a:t>Plánované a chtěné těhotenství</a:t>
            </a:r>
          </a:p>
        </p:txBody>
      </p:sp>
      <p:sp>
        <p:nvSpPr>
          <p:cNvPr id="3" name="Zástupný obsah 2">
            <a:extLst>
              <a:ext uri="{FF2B5EF4-FFF2-40B4-BE49-F238E27FC236}">
                <a16:creationId xmlns:a16="http://schemas.microsoft.com/office/drawing/2014/main" id="{BF6188CA-BAE8-4265-9434-11377BF04237}"/>
              </a:ext>
            </a:extLst>
          </p:cNvPr>
          <p:cNvSpPr>
            <a:spLocks noGrp="1"/>
          </p:cNvSpPr>
          <p:nvPr>
            <p:ph idx="1"/>
          </p:nvPr>
        </p:nvSpPr>
        <p:spPr/>
        <p:txBody>
          <a:bodyPr>
            <a:normAutofit fontScale="92500" lnSpcReduction="10000"/>
          </a:bodyPr>
          <a:lstStyle/>
          <a:p>
            <a:pPr marL="0" indent="0" algn="just">
              <a:lnSpc>
                <a:spcPct val="110000"/>
              </a:lnSpc>
              <a:spcBef>
                <a:spcPts val="0"/>
              </a:spcBef>
              <a:buNone/>
            </a:pPr>
            <a:r>
              <a:rPr lang="cs-CZ" sz="2800" b="1" dirty="0">
                <a:solidFill>
                  <a:srgbClr val="E61F51"/>
                </a:solidFill>
              </a:rPr>
              <a:t>Cílem pozitivního plánování těhotenství tedy je – plánované a chtěné dítě.</a:t>
            </a:r>
          </a:p>
          <a:p>
            <a:pPr marL="0" indent="0" algn="just">
              <a:lnSpc>
                <a:spcPct val="110000"/>
              </a:lnSpc>
              <a:spcBef>
                <a:spcPts val="0"/>
              </a:spcBef>
              <a:buNone/>
            </a:pPr>
            <a:r>
              <a:rPr lang="cs-CZ" sz="2800" b="1" dirty="0"/>
              <a:t>Důležitý aspekt při plánování těhotenství hraje věk ženy a tak dalším významným cílem by mělo být, </a:t>
            </a:r>
            <a:r>
              <a:rPr lang="cs-CZ" sz="2800" b="1" dirty="0">
                <a:solidFill>
                  <a:srgbClr val="E61F51"/>
                </a:solidFill>
              </a:rPr>
              <a:t>aby plánované a chtěné děti se rodily tzv. včas (In Time)</a:t>
            </a:r>
            <a:r>
              <a:rPr lang="cs-CZ" sz="2800" b="1" dirty="0"/>
              <a:t>, aby těhotenství a rodičovství nebyla ani předčasná, </a:t>
            </a:r>
            <a:br>
              <a:rPr lang="cs-CZ" sz="2800" b="1" dirty="0"/>
            </a:br>
            <a:r>
              <a:rPr lang="cs-CZ" sz="2800" b="1" dirty="0"/>
              <a:t>ani odkládaná (pozdní).</a:t>
            </a:r>
          </a:p>
          <a:p>
            <a:pPr marL="0" indent="0" algn="just">
              <a:lnSpc>
                <a:spcPct val="110000"/>
              </a:lnSpc>
              <a:spcBef>
                <a:spcPts val="0"/>
              </a:spcBef>
              <a:buNone/>
            </a:pPr>
            <a:r>
              <a:rPr lang="cs-CZ" sz="2800" dirty="0"/>
              <a:t>O možných pozitivech včasného a možných rizicích odkládaného/pozdního </a:t>
            </a:r>
            <a:br>
              <a:rPr lang="cs-CZ" sz="2800" dirty="0"/>
            </a:br>
            <a:r>
              <a:rPr lang="cs-CZ" sz="2800" dirty="0"/>
              <a:t>(a sporadicky i předčasného) těhotenství/rodičovství se více dozvíte v dalších tematických sekcích </a:t>
            </a:r>
            <a:r>
              <a:rPr lang="cs-CZ" sz="2800" dirty="0">
                <a:sym typeface="Wingdings" panose="05000000000000000000" pitchFamily="2" charset="2"/>
              </a:rPr>
              <a:t>.</a:t>
            </a:r>
            <a:r>
              <a:rPr lang="cs-CZ" sz="2800" dirty="0"/>
              <a:t> </a:t>
            </a:r>
          </a:p>
        </p:txBody>
      </p:sp>
    </p:spTree>
    <p:extLst>
      <p:ext uri="{BB962C8B-B14F-4D97-AF65-F5344CB8AC3E}">
        <p14:creationId xmlns:p14="http://schemas.microsoft.com/office/powerpoint/2010/main" val="3293098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679850-A090-4CE6-BCAD-B149F79A194D}"/>
              </a:ext>
            </a:extLst>
          </p:cNvPr>
          <p:cNvSpPr>
            <a:spLocks noGrp="1"/>
          </p:cNvSpPr>
          <p:nvPr>
            <p:ph type="title"/>
          </p:nvPr>
        </p:nvSpPr>
        <p:spPr/>
        <p:txBody>
          <a:bodyPr/>
          <a:lstStyle/>
          <a:p>
            <a:r>
              <a:rPr lang="cs-CZ" dirty="0"/>
              <a:t>Vhodné zdroje k plánování těhotenství</a:t>
            </a:r>
          </a:p>
        </p:txBody>
      </p:sp>
      <p:sp>
        <p:nvSpPr>
          <p:cNvPr id="3" name="Zástupný obsah 2">
            <a:extLst>
              <a:ext uri="{FF2B5EF4-FFF2-40B4-BE49-F238E27FC236}">
                <a16:creationId xmlns:a16="http://schemas.microsoft.com/office/drawing/2014/main" id="{2FF416FD-E477-49A2-85D1-B6678718F2CA}"/>
              </a:ext>
            </a:extLst>
          </p:cNvPr>
          <p:cNvSpPr>
            <a:spLocks noGrp="1"/>
          </p:cNvSpPr>
          <p:nvPr>
            <p:ph idx="1"/>
          </p:nvPr>
        </p:nvSpPr>
        <p:spPr/>
        <p:txBody>
          <a:bodyPr>
            <a:normAutofit fontScale="92500" lnSpcReduction="10000"/>
          </a:bodyPr>
          <a:lstStyle/>
          <a:p>
            <a:pPr>
              <a:lnSpc>
                <a:spcPct val="120000"/>
              </a:lnSpc>
              <a:spcBef>
                <a:spcPts val="0"/>
              </a:spcBef>
            </a:pPr>
            <a:r>
              <a:rPr lang="cs-CZ" sz="2000" dirty="0"/>
              <a:t>FAIT, Tomáš. </a:t>
            </a:r>
            <a:r>
              <a:rPr lang="cs-CZ" sz="2000" i="1" dirty="0"/>
              <a:t>Antikoncepce: průvodce ošetřujícího lékaře</a:t>
            </a:r>
            <a:r>
              <a:rPr lang="cs-CZ" sz="2000" dirty="0"/>
              <a:t>. 3. aktualizované vydání. Praha: </a:t>
            </a:r>
            <a:r>
              <a:rPr lang="cs-CZ" sz="2000" dirty="0" err="1"/>
              <a:t>Maxdorf</a:t>
            </a:r>
            <a:r>
              <a:rPr lang="cs-CZ" sz="2000" dirty="0"/>
              <a:t>, [2018], ©2018. 149 stran. Farmakoterapie pro praxi; sv. 80. Jessenius. ISBN 978-80-7345-587-3.</a:t>
            </a:r>
          </a:p>
          <a:p>
            <a:pPr>
              <a:lnSpc>
                <a:spcPct val="120000"/>
              </a:lnSpc>
              <a:spcBef>
                <a:spcPts val="0"/>
              </a:spcBef>
            </a:pPr>
            <a:r>
              <a:rPr lang="cs-CZ" sz="2000" dirty="0"/>
              <a:t>FORMÁČKOVÁ, Lucie. </a:t>
            </a:r>
            <a:r>
              <a:rPr lang="cs-CZ" sz="2000" i="1" dirty="0"/>
              <a:t>Plánované rodičovství: antikoncepce</a:t>
            </a:r>
            <a:r>
              <a:rPr lang="cs-CZ" sz="2000" dirty="0"/>
              <a:t>. 1. vydání. [Praha]: Euroinstitut.eu spol. </a:t>
            </a:r>
            <a:br>
              <a:rPr lang="cs-CZ" sz="2000" dirty="0"/>
            </a:br>
            <a:r>
              <a:rPr lang="cs-CZ" sz="2000" dirty="0"/>
              <a:t>s r.o., [2018?]. 43 stran. </a:t>
            </a:r>
            <a:r>
              <a:rPr lang="cs-CZ" sz="2000" dirty="0" err="1"/>
              <a:t>Calcula</a:t>
            </a:r>
            <a:r>
              <a:rPr lang="cs-CZ" sz="2000" dirty="0"/>
              <a:t>. ISBN 978-80-87861-67-7.</a:t>
            </a:r>
          </a:p>
          <a:p>
            <a:pPr>
              <a:lnSpc>
                <a:spcPct val="120000"/>
              </a:lnSpc>
              <a:spcBef>
                <a:spcPts val="0"/>
              </a:spcBef>
            </a:pPr>
            <a:r>
              <a:rPr lang="cs-CZ" sz="2000" dirty="0"/>
              <a:t>LÁZNIČKOVÁ, Ludmila. </a:t>
            </a:r>
            <a:r>
              <a:rPr lang="cs-CZ" sz="2000" i="1" dirty="0"/>
              <a:t>Přirozené plánování rodičovství: studie a podklady </a:t>
            </a:r>
            <a:r>
              <a:rPr lang="cs-CZ" sz="2000" i="1" dirty="0" err="1"/>
              <a:t>symptotermální</a:t>
            </a:r>
            <a:r>
              <a:rPr lang="cs-CZ" sz="2000" i="1" dirty="0"/>
              <a:t> metody</a:t>
            </a:r>
            <a:r>
              <a:rPr lang="cs-CZ" sz="2000" dirty="0"/>
              <a:t>. Doplněné vydání. [Brno]: [Centrum naděje a pomoci], 2013. 38 stran. ISBN 978-80-904855-6-3.</a:t>
            </a:r>
          </a:p>
          <a:p>
            <a:pPr>
              <a:lnSpc>
                <a:spcPct val="120000"/>
              </a:lnSpc>
              <a:spcBef>
                <a:spcPts val="0"/>
              </a:spcBef>
            </a:pPr>
            <a:r>
              <a:rPr lang="cs-CZ" sz="2000" dirty="0"/>
              <a:t>UZEL, Radim a Petr KOVÁŘ. </a:t>
            </a:r>
            <a:r>
              <a:rPr lang="cs-CZ" sz="2000" i="1" dirty="0"/>
              <a:t>Antikoncepční otazníky: o antikoncepci převážně vážně</a:t>
            </a:r>
            <a:r>
              <a:rPr lang="cs-CZ" sz="2000" dirty="0"/>
              <a:t>. Ostrava: CAT </a:t>
            </a:r>
            <a:r>
              <a:rPr lang="cs-CZ" sz="2000" dirty="0" err="1"/>
              <a:t>Publishing</a:t>
            </a:r>
            <a:r>
              <a:rPr lang="cs-CZ" sz="2000" dirty="0"/>
              <a:t>, 2010. ISBN 978-80-904290-0-0.</a:t>
            </a:r>
          </a:p>
          <a:p>
            <a:pPr>
              <a:lnSpc>
                <a:spcPct val="120000"/>
              </a:lnSpc>
              <a:spcBef>
                <a:spcPts val="0"/>
              </a:spcBef>
            </a:pPr>
            <a:r>
              <a:rPr lang="cs-CZ" sz="2000" dirty="0"/>
              <a:t>TRČA, Stanislav. </a:t>
            </a:r>
            <a:r>
              <a:rPr lang="cs-CZ" sz="2000" i="1" dirty="0"/>
              <a:t>Plánované rodičovství: nejlepší cesta k narození zdravého dítěte</a:t>
            </a:r>
            <a:r>
              <a:rPr lang="cs-CZ" sz="2000" dirty="0"/>
              <a:t>. Vyd. 1. Praha: Grada, 2009. 156 s. Pro rodiče. ISBN 978-80-247-2794-3.</a:t>
            </a:r>
          </a:p>
        </p:txBody>
      </p:sp>
    </p:spTree>
    <p:extLst>
      <p:ext uri="{BB962C8B-B14F-4D97-AF65-F5344CB8AC3E}">
        <p14:creationId xmlns:p14="http://schemas.microsoft.com/office/powerpoint/2010/main" val="709982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5C38D2-AD9D-4680-92D9-E7E53F4DBDA5}"/>
              </a:ext>
            </a:extLst>
          </p:cNvPr>
          <p:cNvSpPr>
            <a:spLocks noGrp="1"/>
          </p:cNvSpPr>
          <p:nvPr>
            <p:ph type="title"/>
          </p:nvPr>
        </p:nvSpPr>
        <p:spPr/>
        <p:txBody>
          <a:bodyPr/>
          <a:lstStyle/>
          <a:p>
            <a:r>
              <a:rPr lang="cs-CZ" dirty="0"/>
              <a:t>Vhodné zdroje k plánování těhotenství</a:t>
            </a:r>
          </a:p>
        </p:txBody>
      </p:sp>
      <p:sp>
        <p:nvSpPr>
          <p:cNvPr id="3" name="Zástupný obsah 2">
            <a:extLst>
              <a:ext uri="{FF2B5EF4-FFF2-40B4-BE49-F238E27FC236}">
                <a16:creationId xmlns:a16="http://schemas.microsoft.com/office/drawing/2014/main" id="{261CA18E-F72A-4C45-B0A8-1955DD619793}"/>
              </a:ext>
            </a:extLst>
          </p:cNvPr>
          <p:cNvSpPr>
            <a:spLocks noGrp="1"/>
          </p:cNvSpPr>
          <p:nvPr>
            <p:ph idx="1"/>
          </p:nvPr>
        </p:nvSpPr>
        <p:spPr/>
        <p:txBody>
          <a:bodyPr>
            <a:normAutofit fontScale="92500"/>
          </a:bodyPr>
          <a:lstStyle/>
          <a:p>
            <a:pPr>
              <a:lnSpc>
                <a:spcPct val="120000"/>
              </a:lnSpc>
              <a:spcBef>
                <a:spcPts val="0"/>
              </a:spcBef>
            </a:pPr>
            <a:r>
              <a:rPr lang="cs-CZ" sz="2400" dirty="0"/>
              <a:t>GREGUŠ, J. Katolicismus a antikoncepce. </a:t>
            </a:r>
            <a:r>
              <a:rPr lang="cs-CZ" sz="2400" i="1" dirty="0"/>
              <a:t>Čes. </a:t>
            </a:r>
            <a:r>
              <a:rPr lang="cs-CZ" sz="2400" i="1" dirty="0" err="1"/>
              <a:t>Gynek</a:t>
            </a:r>
            <a:r>
              <a:rPr lang="cs-CZ" sz="2400" dirty="0"/>
              <a:t>. 2019, 84, č. 6 s. 468–474</a:t>
            </a:r>
          </a:p>
          <a:p>
            <a:pPr>
              <a:lnSpc>
                <a:spcPct val="120000"/>
              </a:lnSpc>
              <a:spcBef>
                <a:spcPts val="0"/>
              </a:spcBef>
            </a:pPr>
            <a:r>
              <a:rPr lang="cs-CZ" sz="2400" dirty="0"/>
              <a:t>KŘEPELKA, P., HANÁČEK, J. a D. HRDLIČKA. Praxe v používání kontracepčních metod u žen v období před porodem a po porodu. </a:t>
            </a:r>
            <a:r>
              <a:rPr lang="cs-CZ" sz="2400" i="1" dirty="0"/>
              <a:t>Čes. </a:t>
            </a:r>
            <a:r>
              <a:rPr lang="cs-CZ" sz="2400" i="1" dirty="0" err="1"/>
              <a:t>Gynek</a:t>
            </a:r>
            <a:r>
              <a:rPr lang="cs-CZ" sz="2400" i="1" dirty="0"/>
              <a:t>. </a:t>
            </a:r>
            <a:r>
              <a:rPr lang="cs-CZ" sz="2400" dirty="0"/>
              <a:t>2009, 74, č. 3 s. 211–218</a:t>
            </a:r>
          </a:p>
          <a:p>
            <a:pPr>
              <a:lnSpc>
                <a:spcPct val="120000"/>
              </a:lnSpc>
              <a:spcBef>
                <a:spcPts val="0"/>
              </a:spcBef>
            </a:pPr>
            <a:r>
              <a:rPr lang="cs-CZ" sz="2400" dirty="0"/>
              <a:t>ŠULOVÁ, L. a  T. FAIT. Nechtěné děti. </a:t>
            </a:r>
            <a:r>
              <a:rPr lang="cs-CZ" sz="2400" i="1" dirty="0"/>
              <a:t>Čes. </a:t>
            </a:r>
            <a:r>
              <a:rPr lang="cs-CZ" sz="2400" i="1" dirty="0" err="1"/>
              <a:t>Gynek</a:t>
            </a:r>
            <a:r>
              <a:rPr lang="cs-CZ" sz="2400" i="1" dirty="0"/>
              <a:t>. </a:t>
            </a:r>
            <a:r>
              <a:rPr lang="cs-CZ" sz="2400" dirty="0"/>
              <a:t>2009, 74, č. 3 s. 228–233 </a:t>
            </a:r>
          </a:p>
          <a:p>
            <a:pPr>
              <a:lnSpc>
                <a:spcPct val="120000"/>
              </a:lnSpc>
              <a:spcBef>
                <a:spcPts val="0"/>
              </a:spcBef>
            </a:pPr>
            <a:r>
              <a:rPr lang="cs-CZ" sz="2400" dirty="0"/>
              <a:t>UZEL, R. Plánované rodičovství dříve a dnes. </a:t>
            </a:r>
            <a:r>
              <a:rPr lang="cs-CZ" sz="2400" i="1" dirty="0" err="1"/>
              <a:t>Prakt</a:t>
            </a:r>
            <a:r>
              <a:rPr lang="cs-CZ" sz="2400" i="1" dirty="0"/>
              <a:t> </a:t>
            </a:r>
            <a:r>
              <a:rPr lang="cs-CZ" sz="2400" i="1" dirty="0" err="1"/>
              <a:t>Gyn</a:t>
            </a:r>
            <a:r>
              <a:rPr lang="cs-CZ" sz="2400" i="1" dirty="0"/>
              <a:t> 2014</a:t>
            </a:r>
            <a:r>
              <a:rPr lang="cs-CZ" sz="2400" dirty="0"/>
              <a:t>; 18(1): 79–82</a:t>
            </a:r>
          </a:p>
          <a:p>
            <a:pPr>
              <a:lnSpc>
                <a:spcPct val="120000"/>
              </a:lnSpc>
              <a:spcBef>
                <a:spcPts val="0"/>
              </a:spcBef>
            </a:pPr>
            <a:r>
              <a:rPr lang="cs-CZ" sz="2400" dirty="0">
                <a:solidFill>
                  <a:srgbClr val="E61F51"/>
                </a:solidFill>
                <a:hlinkClick r:id="rId2">
                  <a:extLst>
                    <a:ext uri="{A12FA001-AC4F-418D-AE19-62706E023703}">
                      <ahyp:hlinkClr xmlns:ahyp="http://schemas.microsoft.com/office/drawing/2018/hyperlinkcolor" val="tx"/>
                    </a:ext>
                  </a:extLst>
                </a:hlinkClick>
              </a:rPr>
              <a:t>https://www.planovanirodiny.cz/</a:t>
            </a:r>
          </a:p>
          <a:p>
            <a:pPr>
              <a:lnSpc>
                <a:spcPct val="120000"/>
              </a:lnSpc>
              <a:spcBef>
                <a:spcPts val="0"/>
              </a:spcBef>
            </a:pPr>
            <a:r>
              <a:rPr lang="cs-CZ" sz="2400" dirty="0">
                <a:solidFill>
                  <a:srgbClr val="E61F51"/>
                </a:solidFill>
                <a:hlinkClick r:id="rId2">
                  <a:extLst>
                    <a:ext uri="{A12FA001-AC4F-418D-AE19-62706E023703}">
                      <ahyp:hlinkClr xmlns:ahyp="http://schemas.microsoft.com/office/drawing/2018/hyperlinkcolor" val="tx"/>
                    </a:ext>
                  </a:extLst>
                </a:hlinkClick>
              </a:rPr>
              <a:t>https://www.tehotenstvi.cz/planovane-rodicovstvi</a:t>
            </a:r>
            <a:endParaRPr lang="cs-CZ" sz="2400" dirty="0">
              <a:solidFill>
                <a:srgbClr val="E61F51"/>
              </a:solidFill>
            </a:endParaRPr>
          </a:p>
          <a:p>
            <a:pPr>
              <a:lnSpc>
                <a:spcPct val="120000"/>
              </a:lnSpc>
              <a:spcBef>
                <a:spcPts val="0"/>
              </a:spcBef>
            </a:pPr>
            <a:r>
              <a:rPr lang="cs-CZ" sz="2400" dirty="0">
                <a:solidFill>
                  <a:srgbClr val="E61F51"/>
                </a:solidFill>
                <a:hlinkClick r:id="rId3">
                  <a:extLst>
                    <a:ext uri="{A12FA001-AC4F-418D-AE19-62706E023703}">
                      <ahyp:hlinkClr xmlns:ahyp="http://schemas.microsoft.com/office/drawing/2018/hyperlinkcolor" val="tx"/>
                    </a:ext>
                  </a:extLst>
                </a:hlinkClick>
              </a:rPr>
              <a:t>http://www.porodnice.cz/clanky/planovane-rodicovstvi</a:t>
            </a:r>
            <a:endParaRPr lang="cs-CZ" sz="2400" dirty="0">
              <a:solidFill>
                <a:srgbClr val="E61F51"/>
              </a:solidFill>
            </a:endParaRPr>
          </a:p>
        </p:txBody>
      </p:sp>
    </p:spTree>
    <p:extLst>
      <p:ext uri="{BB962C8B-B14F-4D97-AF65-F5344CB8AC3E}">
        <p14:creationId xmlns:p14="http://schemas.microsoft.com/office/powerpoint/2010/main" val="2788564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CF2B0A-DC0F-49E3-B4D9-D3861B9A4467}"/>
              </a:ext>
            </a:extLst>
          </p:cNvPr>
          <p:cNvSpPr>
            <a:spLocks noGrp="1"/>
          </p:cNvSpPr>
          <p:nvPr>
            <p:ph type="title"/>
          </p:nvPr>
        </p:nvSpPr>
        <p:spPr/>
        <p:txBody>
          <a:bodyPr/>
          <a:lstStyle/>
          <a:p>
            <a:r>
              <a:rPr lang="cs-CZ" dirty="0"/>
              <a:t>Základní pojmy</a:t>
            </a:r>
          </a:p>
        </p:txBody>
      </p:sp>
      <p:sp>
        <p:nvSpPr>
          <p:cNvPr id="3" name="Zástupný obsah 2">
            <a:extLst>
              <a:ext uri="{FF2B5EF4-FFF2-40B4-BE49-F238E27FC236}">
                <a16:creationId xmlns:a16="http://schemas.microsoft.com/office/drawing/2014/main" id="{F3EC7363-D0D8-4246-AE5C-C376891ACD6D}"/>
              </a:ext>
            </a:extLst>
          </p:cNvPr>
          <p:cNvSpPr>
            <a:spLocks noGrp="1"/>
          </p:cNvSpPr>
          <p:nvPr>
            <p:ph idx="1"/>
          </p:nvPr>
        </p:nvSpPr>
        <p:spPr>
          <a:xfrm>
            <a:off x="838200" y="2717320"/>
            <a:ext cx="10515600" cy="3655649"/>
          </a:xfrm>
        </p:spPr>
        <p:txBody>
          <a:bodyPr>
            <a:noAutofit/>
          </a:bodyPr>
          <a:lstStyle/>
          <a:p>
            <a:pPr marL="0" indent="0" algn="just">
              <a:lnSpc>
                <a:spcPct val="120000"/>
              </a:lnSpc>
              <a:spcBef>
                <a:spcPts val="0"/>
              </a:spcBef>
              <a:buNone/>
            </a:pPr>
            <a:r>
              <a:rPr lang="cs-CZ" altLang="cs-CZ" sz="1400" b="1" dirty="0">
                <a:solidFill>
                  <a:srgbClr val="E61F51"/>
                </a:solidFill>
                <a:cs typeface="Times New Roman" panose="02020603050405020304" pitchFamily="18" charset="0"/>
              </a:rPr>
              <a:t>Menstruační cyklus </a:t>
            </a:r>
          </a:p>
          <a:p>
            <a:pPr algn="just">
              <a:lnSpc>
                <a:spcPct val="120000"/>
              </a:lnSpc>
              <a:spcBef>
                <a:spcPts val="0"/>
              </a:spcBef>
            </a:pPr>
            <a:r>
              <a:rPr lang="cs-CZ" altLang="cs-CZ" sz="1400" b="1" dirty="0">
                <a:cs typeface="Times New Roman" panose="02020603050405020304" pitchFamily="18" charset="0"/>
              </a:rPr>
              <a:t>Popisuje změny na děloze, resp. děložní sliznici.</a:t>
            </a:r>
          </a:p>
          <a:p>
            <a:pPr algn="just">
              <a:lnSpc>
                <a:spcPct val="120000"/>
              </a:lnSpc>
              <a:spcBef>
                <a:spcPts val="0"/>
              </a:spcBef>
            </a:pPr>
            <a:r>
              <a:rPr lang="cs-CZ" altLang="cs-CZ" sz="1400" b="1" dirty="0">
                <a:cs typeface="Times New Roman" panose="02020603050405020304" pitchFamily="18" charset="0"/>
              </a:rPr>
              <a:t>Menstruační cyklus </a:t>
            </a:r>
            <a:r>
              <a:rPr lang="cs-CZ" altLang="cs-CZ" sz="1400" b="1" dirty="0"/>
              <a:t>trvá v průměru </a:t>
            </a:r>
            <a:r>
              <a:rPr lang="cs-CZ" altLang="cs-CZ" sz="1400" b="1" dirty="0">
                <a:solidFill>
                  <a:srgbClr val="E61F51"/>
                </a:solidFill>
              </a:rPr>
              <a:t>28 dnů </a:t>
            </a:r>
            <a:r>
              <a:rPr lang="cs-CZ" altLang="cs-CZ" sz="1400" b="1" dirty="0"/>
              <a:t>(tolerance ± 5 dnů).</a:t>
            </a:r>
            <a:endParaRPr lang="cs-CZ" altLang="cs-CZ" sz="1400" b="1" u="sng" dirty="0"/>
          </a:p>
          <a:p>
            <a:pPr algn="just">
              <a:lnSpc>
                <a:spcPct val="120000"/>
              </a:lnSpc>
              <a:spcBef>
                <a:spcPts val="0"/>
              </a:spcBef>
            </a:pPr>
            <a:r>
              <a:rPr lang="cs-CZ" altLang="cs-CZ" sz="1400" b="1" dirty="0">
                <a:cs typeface="Times New Roman" panose="02020603050405020304" pitchFamily="18" charset="0"/>
              </a:rPr>
              <a:t>Menstruační cyklus</a:t>
            </a:r>
            <a:r>
              <a:rPr lang="cs-CZ" altLang="cs-CZ" sz="1400" b="1" dirty="0"/>
              <a:t> se dělí</a:t>
            </a:r>
            <a:r>
              <a:rPr lang="cs-CZ" altLang="cs-CZ" sz="1400" b="1" dirty="0">
                <a:cs typeface="Times New Roman" panose="02020603050405020304" pitchFamily="18" charset="0"/>
              </a:rPr>
              <a:t> podle změn, které probíhají v děložní sliznici pod vlivem hormonů z </a:t>
            </a:r>
            <a:r>
              <a:rPr lang="cs-CZ" altLang="cs-CZ" sz="1400" b="1" dirty="0" err="1">
                <a:cs typeface="Times New Roman" panose="02020603050405020304" pitchFamily="18" charset="0"/>
              </a:rPr>
              <a:t>ovárií</a:t>
            </a:r>
            <a:r>
              <a:rPr lang="cs-CZ" altLang="cs-CZ" sz="1400" b="1" dirty="0">
                <a:cs typeface="Times New Roman" panose="02020603050405020304" pitchFamily="18" charset="0"/>
              </a:rPr>
              <a:t> (vaječníků) na čtyři fáze:</a:t>
            </a:r>
          </a:p>
          <a:p>
            <a:pPr marL="0" indent="0" algn="just">
              <a:lnSpc>
                <a:spcPct val="120000"/>
              </a:lnSpc>
              <a:spcBef>
                <a:spcPts val="0"/>
              </a:spcBef>
              <a:buNone/>
            </a:pPr>
            <a:r>
              <a:rPr lang="cs-CZ" altLang="cs-CZ" sz="1400" b="1" dirty="0">
                <a:cs typeface="Times New Roman" panose="02020603050405020304" pitchFamily="18" charset="0"/>
              </a:rPr>
              <a:t> </a:t>
            </a:r>
            <a:endParaRPr lang="cs-CZ" altLang="cs-CZ" sz="1400" b="1" dirty="0"/>
          </a:p>
          <a:p>
            <a:pPr algn="just">
              <a:lnSpc>
                <a:spcPct val="120000"/>
              </a:lnSpc>
              <a:spcBef>
                <a:spcPts val="0"/>
              </a:spcBef>
              <a:buFontTx/>
              <a:buNone/>
            </a:pPr>
            <a:r>
              <a:rPr lang="cs-CZ" altLang="cs-CZ" sz="1400" b="1" dirty="0">
                <a:solidFill>
                  <a:srgbClr val="E61F51"/>
                </a:solidFill>
                <a:cs typeface="Times New Roman" panose="02020603050405020304" pitchFamily="18" charset="0"/>
              </a:rPr>
              <a:t>I. Menstruační fáze = menstruace</a:t>
            </a:r>
          </a:p>
          <a:p>
            <a:pPr algn="just">
              <a:lnSpc>
                <a:spcPct val="120000"/>
              </a:lnSpc>
              <a:spcBef>
                <a:spcPts val="0"/>
              </a:spcBef>
            </a:pPr>
            <a:r>
              <a:rPr lang="cs-CZ" altLang="cs-CZ" sz="1400" dirty="0">
                <a:cs typeface="Times New Roman" panose="02020603050405020304" pitchFamily="18" charset="0"/>
              </a:rPr>
              <a:t>První den nového cyklu je první den menstruačního krvácení</a:t>
            </a:r>
          </a:p>
          <a:p>
            <a:pPr algn="just">
              <a:lnSpc>
                <a:spcPct val="120000"/>
              </a:lnSpc>
              <a:spcBef>
                <a:spcPts val="0"/>
              </a:spcBef>
            </a:pPr>
            <a:r>
              <a:rPr lang="cs-CZ" altLang="cs-CZ" sz="1400" dirty="0">
                <a:cs typeface="Times New Roman" panose="02020603050405020304" pitchFamily="18" charset="0"/>
              </a:rPr>
              <a:t>Menstruační krev je nesrážlivá, ztráta krve se odhaduje na 35–60 ml </a:t>
            </a:r>
          </a:p>
          <a:p>
            <a:pPr algn="just">
              <a:lnSpc>
                <a:spcPct val="120000"/>
              </a:lnSpc>
              <a:spcBef>
                <a:spcPts val="0"/>
              </a:spcBef>
            </a:pPr>
            <a:r>
              <a:rPr lang="cs-CZ" altLang="cs-CZ" sz="1400" dirty="0">
                <a:cs typeface="Times New Roman" panose="02020603050405020304" pitchFamily="18" charset="0"/>
              </a:rPr>
              <a:t>Spodní (bazální) vrstva děložní sliznice zůstává neporušena, funkční vrchní vrstva se odlučuje a spolu s krví porušených cév a neoplozeným vajíčkem odchází pochvou. </a:t>
            </a:r>
          </a:p>
          <a:p>
            <a:pPr algn="just">
              <a:lnSpc>
                <a:spcPct val="120000"/>
              </a:lnSpc>
              <a:spcBef>
                <a:spcPts val="0"/>
              </a:spcBef>
              <a:buFontTx/>
              <a:buNone/>
            </a:pPr>
            <a:r>
              <a:rPr lang="cs-CZ" altLang="cs-CZ" sz="1400" b="1" dirty="0">
                <a:solidFill>
                  <a:srgbClr val="E61F51"/>
                </a:solidFill>
                <a:cs typeface="Times New Roman" panose="02020603050405020304" pitchFamily="18" charset="0"/>
              </a:rPr>
              <a:t>II. Proliferační fáze </a:t>
            </a:r>
            <a:r>
              <a:rPr lang="cs-CZ" altLang="cs-CZ" sz="1400" dirty="0">
                <a:cs typeface="Times New Roman" panose="02020603050405020304" pitchFamily="18" charset="0"/>
              </a:rPr>
              <a:t>(5.–14. den, vliv estrogenu, děložní sliznice se obnovuje a roste)</a:t>
            </a:r>
          </a:p>
          <a:p>
            <a:pPr algn="just">
              <a:lnSpc>
                <a:spcPct val="120000"/>
              </a:lnSpc>
              <a:spcBef>
                <a:spcPts val="0"/>
              </a:spcBef>
              <a:buFontTx/>
              <a:buNone/>
            </a:pPr>
            <a:r>
              <a:rPr lang="cs-CZ" altLang="cs-CZ" sz="1400" b="1" dirty="0">
                <a:solidFill>
                  <a:srgbClr val="E61F51"/>
                </a:solidFill>
                <a:cs typeface="Times New Roman" panose="02020603050405020304" pitchFamily="18" charset="0"/>
              </a:rPr>
              <a:t>III. Sekreční fáze </a:t>
            </a:r>
            <a:r>
              <a:rPr lang="cs-CZ" altLang="cs-CZ" sz="1400" dirty="0">
                <a:cs typeface="Times New Roman" panose="02020603050405020304" pitchFamily="18" charset="0"/>
              </a:rPr>
              <a:t>(14.–27. den, vliv progesteronu, sliznice kyprá a vyživená, připravena na nidaci – uhnízdění plodového vejce) </a:t>
            </a:r>
          </a:p>
          <a:p>
            <a:pPr algn="just">
              <a:lnSpc>
                <a:spcPct val="120000"/>
              </a:lnSpc>
              <a:spcBef>
                <a:spcPts val="0"/>
              </a:spcBef>
              <a:buFontTx/>
              <a:buNone/>
            </a:pPr>
            <a:r>
              <a:rPr lang="cs-CZ" altLang="cs-CZ" sz="1400" b="1" dirty="0">
                <a:solidFill>
                  <a:srgbClr val="E61F51"/>
                </a:solidFill>
                <a:cs typeface="Times New Roman" panose="02020603050405020304" pitchFamily="18" charset="0"/>
              </a:rPr>
              <a:t>IV. Ischemická fáze </a:t>
            </a:r>
            <a:r>
              <a:rPr lang="cs-CZ" altLang="cs-CZ" sz="1400" dirty="0">
                <a:cs typeface="Times New Roman" panose="02020603050405020304" pitchFamily="18" charset="0"/>
              </a:rPr>
              <a:t>(27.–28.  den, pokles sekrece hormonů progesteronu, zaškrcení cév, nedokrvení sliznice = ischemie – její rozpad – následuje opět menstruační fáze). </a:t>
            </a:r>
            <a:endParaRPr lang="cs-CZ" sz="1400" dirty="0"/>
          </a:p>
        </p:txBody>
      </p:sp>
    </p:spTree>
    <p:extLst>
      <p:ext uri="{BB962C8B-B14F-4D97-AF65-F5344CB8AC3E}">
        <p14:creationId xmlns:p14="http://schemas.microsoft.com/office/powerpoint/2010/main" val="2515197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E431B5-A9E3-41A9-A807-8DB271B82CEA}"/>
              </a:ext>
            </a:extLst>
          </p:cNvPr>
          <p:cNvSpPr>
            <a:spLocks noGrp="1"/>
          </p:cNvSpPr>
          <p:nvPr>
            <p:ph type="title"/>
          </p:nvPr>
        </p:nvSpPr>
        <p:spPr/>
        <p:txBody>
          <a:bodyPr/>
          <a:lstStyle/>
          <a:p>
            <a:r>
              <a:rPr lang="cs-CZ" dirty="0"/>
              <a:t>Základní pojmy</a:t>
            </a:r>
          </a:p>
        </p:txBody>
      </p:sp>
      <p:sp>
        <p:nvSpPr>
          <p:cNvPr id="3" name="Zástupný obsah 2">
            <a:extLst>
              <a:ext uri="{FF2B5EF4-FFF2-40B4-BE49-F238E27FC236}">
                <a16:creationId xmlns:a16="http://schemas.microsoft.com/office/drawing/2014/main" id="{1B17C167-9DF5-4EE1-9247-285AAD95E4E6}"/>
              </a:ext>
            </a:extLst>
          </p:cNvPr>
          <p:cNvSpPr>
            <a:spLocks noGrp="1"/>
          </p:cNvSpPr>
          <p:nvPr>
            <p:ph idx="1"/>
          </p:nvPr>
        </p:nvSpPr>
        <p:spPr/>
        <p:txBody>
          <a:bodyPr>
            <a:normAutofit fontScale="92500" lnSpcReduction="10000"/>
          </a:bodyPr>
          <a:lstStyle/>
          <a:p>
            <a:pPr marL="0" indent="0" algn="just">
              <a:lnSpc>
                <a:spcPct val="110000"/>
              </a:lnSpc>
              <a:spcBef>
                <a:spcPts val="0"/>
              </a:spcBef>
              <a:buClr>
                <a:srgbClr val="FF0000"/>
              </a:buClr>
              <a:buNone/>
            </a:pPr>
            <a:r>
              <a:rPr lang="cs-CZ" altLang="cs-CZ" sz="2800" b="1" dirty="0">
                <a:solidFill>
                  <a:srgbClr val="E61F51"/>
                </a:solidFill>
                <a:cs typeface="Times New Roman" panose="02020603050405020304" pitchFamily="18" charset="0"/>
              </a:rPr>
              <a:t>Ovulační cyklus</a:t>
            </a:r>
          </a:p>
          <a:p>
            <a:pPr algn="just">
              <a:lnSpc>
                <a:spcPct val="110000"/>
              </a:lnSpc>
              <a:spcBef>
                <a:spcPts val="0"/>
              </a:spcBef>
              <a:buClr>
                <a:srgbClr val="837D8C"/>
              </a:buClr>
            </a:pPr>
            <a:r>
              <a:rPr lang="cs-CZ" altLang="cs-CZ" sz="2800" dirty="0">
                <a:cs typeface="Times New Roman" panose="02020603050405020304" pitchFamily="18" charset="0"/>
              </a:rPr>
              <a:t>Probíhá ve vaječnících (</a:t>
            </a:r>
            <a:r>
              <a:rPr lang="cs-CZ" altLang="cs-CZ" sz="2800" dirty="0" err="1">
                <a:cs typeface="Times New Roman" panose="02020603050405020304" pitchFamily="18" charset="0"/>
              </a:rPr>
              <a:t>ováriích</a:t>
            </a:r>
            <a:r>
              <a:rPr lang="cs-CZ" altLang="cs-CZ" sz="2800" dirty="0">
                <a:cs typeface="Times New Roman" panose="02020603050405020304" pitchFamily="18" charset="0"/>
              </a:rPr>
              <a:t>), trvá zpravidla 28 dnů.  </a:t>
            </a:r>
          </a:p>
          <a:p>
            <a:pPr algn="just">
              <a:lnSpc>
                <a:spcPct val="110000"/>
              </a:lnSpc>
              <a:spcBef>
                <a:spcPts val="0"/>
              </a:spcBef>
              <a:buClr>
                <a:srgbClr val="837D8C"/>
              </a:buClr>
            </a:pPr>
            <a:r>
              <a:rPr lang="cs-CZ" altLang="cs-CZ" sz="2800" dirty="0">
                <a:cs typeface="Times New Roman" panose="02020603050405020304" pitchFamily="18" charset="0"/>
              </a:rPr>
              <a:t>Cykly začínají v pubertě kolem 12.–13. roku a končí mezi 40–50 lety, </a:t>
            </a:r>
            <a:br>
              <a:rPr lang="cs-CZ" altLang="cs-CZ" sz="2800" dirty="0">
                <a:cs typeface="Times New Roman" panose="02020603050405020304" pitchFamily="18" charset="0"/>
              </a:rPr>
            </a:br>
            <a:r>
              <a:rPr lang="cs-CZ" altLang="cs-CZ" sz="2800" dirty="0">
                <a:cs typeface="Times New Roman" panose="02020603050405020304" pitchFamily="18" charset="0"/>
              </a:rPr>
              <a:t>kdy u ženy začíná přechod (menopauza, klimaktérium). </a:t>
            </a:r>
          </a:p>
          <a:p>
            <a:pPr algn="just">
              <a:lnSpc>
                <a:spcPct val="110000"/>
              </a:lnSpc>
              <a:spcBef>
                <a:spcPts val="0"/>
              </a:spcBef>
              <a:buClr>
                <a:srgbClr val="837D8C"/>
              </a:buClr>
            </a:pPr>
            <a:r>
              <a:rPr lang="cs-CZ" altLang="cs-CZ" sz="2800" dirty="0">
                <a:cs typeface="Times New Roman" panose="02020603050405020304" pitchFamily="18" charset="0"/>
              </a:rPr>
              <a:t>Během pohlavní zralosti  od puberty do přechodu (průměrně od 15 do </a:t>
            </a:r>
            <a:br>
              <a:rPr lang="cs-CZ" altLang="cs-CZ" sz="2800" dirty="0">
                <a:cs typeface="Times New Roman" panose="02020603050405020304" pitchFamily="18" charset="0"/>
              </a:rPr>
            </a:br>
            <a:r>
              <a:rPr lang="cs-CZ" altLang="cs-CZ" sz="2800" dirty="0">
                <a:cs typeface="Times New Roman" panose="02020603050405020304" pitchFamily="18" charset="0"/>
              </a:rPr>
              <a:t>45 let) </a:t>
            </a:r>
            <a:r>
              <a:rPr lang="cs-CZ" altLang="cs-CZ" sz="2800" b="1" dirty="0">
                <a:cs typeface="Times New Roman" panose="02020603050405020304" pitchFamily="18" charset="0"/>
              </a:rPr>
              <a:t>dozraje</a:t>
            </a:r>
            <a:r>
              <a:rPr lang="cs-CZ" altLang="cs-CZ" sz="2800" dirty="0">
                <a:cs typeface="Times New Roman" panose="02020603050405020304" pitchFamily="18" charset="0"/>
              </a:rPr>
              <a:t> v Graafových folikulech </a:t>
            </a:r>
            <a:r>
              <a:rPr lang="cs-CZ" altLang="cs-CZ" sz="2800" b="1" dirty="0">
                <a:cs typeface="Times New Roman" panose="02020603050405020304" pitchFamily="18" charset="0"/>
              </a:rPr>
              <a:t>asi 400 vajíček</a:t>
            </a:r>
            <a:r>
              <a:rPr lang="cs-CZ" altLang="cs-CZ" sz="2800" dirty="0">
                <a:cs typeface="Times New Roman" panose="02020603050405020304" pitchFamily="18" charset="0"/>
              </a:rPr>
              <a:t>. Souběžně se změnami ve vaječníku se mění i struktura a funkční stav dalších pohlavních orgánů, zejména stavba děložní sliznice.</a:t>
            </a:r>
            <a:endParaRPr lang="cs-CZ" sz="3200" dirty="0"/>
          </a:p>
        </p:txBody>
      </p:sp>
    </p:spTree>
    <p:extLst>
      <p:ext uri="{BB962C8B-B14F-4D97-AF65-F5344CB8AC3E}">
        <p14:creationId xmlns:p14="http://schemas.microsoft.com/office/powerpoint/2010/main" val="407648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43CA82-A05F-48C4-97CE-8DE5C4A9ACE3}"/>
              </a:ext>
            </a:extLst>
          </p:cNvPr>
          <p:cNvSpPr>
            <a:spLocks noGrp="1"/>
          </p:cNvSpPr>
          <p:nvPr>
            <p:ph type="title"/>
          </p:nvPr>
        </p:nvSpPr>
        <p:spPr/>
        <p:txBody>
          <a:bodyPr/>
          <a:lstStyle/>
          <a:p>
            <a:r>
              <a:rPr lang="cs-CZ" dirty="0"/>
              <a:t>Základní pojmy</a:t>
            </a:r>
          </a:p>
        </p:txBody>
      </p:sp>
      <p:sp>
        <p:nvSpPr>
          <p:cNvPr id="3" name="Zástupný obsah 2">
            <a:extLst>
              <a:ext uri="{FF2B5EF4-FFF2-40B4-BE49-F238E27FC236}">
                <a16:creationId xmlns:a16="http://schemas.microsoft.com/office/drawing/2014/main" id="{E771171C-2C74-434E-8C38-BAC87B723FB5}"/>
              </a:ext>
            </a:extLst>
          </p:cNvPr>
          <p:cNvSpPr>
            <a:spLocks noGrp="1"/>
          </p:cNvSpPr>
          <p:nvPr>
            <p:ph idx="1"/>
          </p:nvPr>
        </p:nvSpPr>
        <p:spPr/>
        <p:txBody>
          <a:bodyPr>
            <a:normAutofit fontScale="92500" lnSpcReduction="20000"/>
          </a:bodyPr>
          <a:lstStyle/>
          <a:p>
            <a:pPr algn="just">
              <a:lnSpc>
                <a:spcPct val="120000"/>
              </a:lnSpc>
              <a:spcBef>
                <a:spcPts val="0"/>
              </a:spcBef>
              <a:buClr>
                <a:srgbClr val="FF0000"/>
              </a:buClr>
              <a:buNone/>
            </a:pPr>
            <a:r>
              <a:rPr lang="cs-CZ" altLang="cs-CZ" sz="1800" b="1" dirty="0">
                <a:solidFill>
                  <a:srgbClr val="E61F51"/>
                </a:solidFill>
                <a:cs typeface="Times New Roman" panose="02020603050405020304" pitchFamily="18" charset="0"/>
              </a:rPr>
              <a:t>Ovulace</a:t>
            </a:r>
          </a:p>
          <a:p>
            <a:pPr algn="just">
              <a:lnSpc>
                <a:spcPct val="120000"/>
              </a:lnSpc>
              <a:spcBef>
                <a:spcPts val="0"/>
              </a:spcBef>
              <a:buClr>
                <a:srgbClr val="837D8C"/>
              </a:buClr>
            </a:pPr>
            <a:r>
              <a:rPr lang="cs-CZ" altLang="cs-CZ" sz="1800" dirty="0">
                <a:cs typeface="Times New Roman" panose="02020603050405020304" pitchFamily="18" charset="0"/>
              </a:rPr>
              <a:t>Graafovy folikuly (endokrinní tkáň vaječníku) - buňky GF produkují hormon estrogen a po prasknutí folikulu </a:t>
            </a:r>
            <a:br>
              <a:rPr lang="cs-CZ" altLang="cs-CZ" sz="1800" dirty="0">
                <a:cs typeface="Times New Roman" panose="02020603050405020304" pitchFamily="18" charset="0"/>
              </a:rPr>
            </a:br>
            <a:r>
              <a:rPr lang="cs-CZ" altLang="cs-CZ" sz="1800" dirty="0">
                <a:cs typeface="Times New Roman" panose="02020603050405020304" pitchFamily="18" charset="0"/>
              </a:rPr>
              <a:t>a vzniku žlutého tělíska produkují hormon progesteron. Tyto procesy ovlivňují hormony z hypofýzy – folikulostimulační (FSH) a luteinizační (LH).</a:t>
            </a:r>
          </a:p>
          <a:p>
            <a:pPr algn="just">
              <a:lnSpc>
                <a:spcPct val="120000"/>
              </a:lnSpc>
              <a:spcBef>
                <a:spcPts val="0"/>
              </a:spcBef>
              <a:buClr>
                <a:srgbClr val="837D8C"/>
              </a:buClr>
            </a:pPr>
            <a:r>
              <a:rPr lang="cs-CZ" altLang="cs-CZ" sz="1800" dirty="0">
                <a:cs typeface="Times New Roman" panose="02020603050405020304" pitchFamily="18" charset="0"/>
              </a:rPr>
              <a:t>Ve stěně folikulu dozrává zpravidla jedno vajíčko  (ovum), velké cca 150 µm. </a:t>
            </a:r>
          </a:p>
          <a:p>
            <a:pPr algn="just">
              <a:lnSpc>
                <a:spcPct val="120000"/>
              </a:lnSpc>
              <a:spcBef>
                <a:spcPts val="0"/>
              </a:spcBef>
              <a:buClr>
                <a:srgbClr val="837D8C"/>
              </a:buClr>
            </a:pPr>
            <a:r>
              <a:rPr lang="cs-CZ" altLang="cs-CZ" sz="1800" dirty="0">
                <a:cs typeface="Times New Roman" panose="02020603050405020304" pitchFamily="18" charset="0"/>
              </a:rPr>
              <a:t>Při dozrávání se folikul zvětšuje a vyklenuje nad povrch vaječníku. Graafův folikul nakonec praskne a uvolní zralé vajíčko. Nastává ovulace, vajíčko putuje do vejcovodu a dál do dutiny děložní. </a:t>
            </a:r>
          </a:p>
          <a:p>
            <a:pPr algn="just">
              <a:lnSpc>
                <a:spcPct val="120000"/>
              </a:lnSpc>
              <a:spcBef>
                <a:spcPts val="0"/>
              </a:spcBef>
              <a:buClr>
                <a:srgbClr val="837D8C"/>
              </a:buClr>
            </a:pPr>
            <a:r>
              <a:rPr lang="cs-CZ" altLang="cs-CZ" sz="1800" b="1" dirty="0">
                <a:solidFill>
                  <a:srgbClr val="E61F51"/>
                </a:solidFill>
                <a:cs typeface="Times New Roman" panose="02020603050405020304" pitchFamily="18" charset="0"/>
              </a:rPr>
              <a:t>14. den = ovulace (největší pravděpodobnost otěhotnění) </a:t>
            </a:r>
          </a:p>
          <a:p>
            <a:pPr algn="just">
              <a:lnSpc>
                <a:spcPct val="120000"/>
              </a:lnSpc>
              <a:spcBef>
                <a:spcPts val="0"/>
              </a:spcBef>
              <a:buClr>
                <a:srgbClr val="837D8C"/>
              </a:buClr>
            </a:pPr>
            <a:r>
              <a:rPr lang="cs-CZ" altLang="cs-CZ" sz="1800" dirty="0">
                <a:cs typeface="Times New Roman" panose="02020603050405020304" pitchFamily="18" charset="0"/>
              </a:rPr>
              <a:t>Produkce estrogenů vrcholí 13. den, bazální teplota se zvyšuje asi o 0,5 °C. Vrchol ovulačního cyklu spadá asi do poloviny menstruačního cyklu (12.–14. den). Po ovulaci se  prasklý Graafův folikul přemění ve žluté tělísko (corpus luteum). Pokud vajíčko bylo oplozené, vzniká žluté tělísko těhotenské. Pokud vajíčko  nebylo oplozené, nedokončí svoje zrání a  vzniká žluté tělísko menstruační, které pak postupně zanikne. </a:t>
            </a:r>
            <a:endParaRPr lang="cs-CZ" sz="1800" dirty="0"/>
          </a:p>
        </p:txBody>
      </p:sp>
    </p:spTree>
    <p:extLst>
      <p:ext uri="{BB962C8B-B14F-4D97-AF65-F5344CB8AC3E}">
        <p14:creationId xmlns:p14="http://schemas.microsoft.com/office/powerpoint/2010/main" val="3286837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481ED-E29F-4CA6-86BB-C05FC1C0FCB9}"/>
              </a:ext>
            </a:extLst>
          </p:cNvPr>
          <p:cNvSpPr>
            <a:spLocks noGrp="1"/>
          </p:cNvSpPr>
          <p:nvPr>
            <p:ph type="title"/>
          </p:nvPr>
        </p:nvSpPr>
        <p:spPr>
          <a:xfrm>
            <a:off x="663388" y="1649508"/>
            <a:ext cx="2608729" cy="2164976"/>
          </a:xfrm>
        </p:spPr>
        <p:txBody>
          <a:bodyPr>
            <a:noAutofit/>
          </a:bodyPr>
          <a:lstStyle/>
          <a:p>
            <a:r>
              <a:rPr lang="cs-CZ" sz="3200" dirty="0"/>
              <a:t>Schematické znázornění menstruačního a ovulačního cyklu</a:t>
            </a:r>
            <a:endParaRPr lang="cs-CZ" sz="2800" dirty="0"/>
          </a:p>
        </p:txBody>
      </p:sp>
      <p:pic>
        <p:nvPicPr>
          <p:cNvPr id="4" name="Zástupný obsah 3">
            <a:extLst>
              <a:ext uri="{FF2B5EF4-FFF2-40B4-BE49-F238E27FC236}">
                <a16:creationId xmlns:a16="http://schemas.microsoft.com/office/drawing/2014/main" id="{87F62F79-7FA8-4C51-8A86-40B7760AB466}"/>
              </a:ext>
            </a:extLst>
          </p:cNvPr>
          <p:cNvPicPr>
            <a:picLocks noGrp="1" noChangeAspect="1"/>
          </p:cNvPicPr>
          <p:nvPr>
            <p:ph idx="1"/>
          </p:nvPr>
        </p:nvPicPr>
        <p:blipFill>
          <a:blip r:embed="rId2"/>
          <a:stretch>
            <a:fillRect/>
          </a:stretch>
        </p:blipFill>
        <p:spPr>
          <a:xfrm>
            <a:off x="4419750" y="535275"/>
            <a:ext cx="7108862" cy="5787450"/>
          </a:xfrm>
          <a:prstGeom prst="rect">
            <a:avLst/>
          </a:prstGeom>
        </p:spPr>
      </p:pic>
      <p:sp>
        <p:nvSpPr>
          <p:cNvPr id="6" name="TextovéPole 5">
            <a:extLst>
              <a:ext uri="{FF2B5EF4-FFF2-40B4-BE49-F238E27FC236}">
                <a16:creationId xmlns:a16="http://schemas.microsoft.com/office/drawing/2014/main" id="{C4B752D7-33A4-405D-8909-AB583C03DBEB}"/>
              </a:ext>
            </a:extLst>
          </p:cNvPr>
          <p:cNvSpPr txBox="1"/>
          <p:nvPr/>
        </p:nvSpPr>
        <p:spPr>
          <a:xfrm>
            <a:off x="663387" y="5491728"/>
            <a:ext cx="2608729" cy="830997"/>
          </a:xfrm>
          <a:prstGeom prst="rect">
            <a:avLst/>
          </a:prstGeom>
          <a:noFill/>
        </p:spPr>
        <p:txBody>
          <a:bodyPr wrap="square">
            <a:spAutoFit/>
          </a:bodyPr>
          <a:lstStyle/>
          <a:p>
            <a:r>
              <a:rPr lang="cs-CZ" sz="1200" dirty="0"/>
              <a:t>Převzato z:</a:t>
            </a:r>
            <a:br>
              <a:rPr lang="cs-CZ" sz="1200" dirty="0"/>
            </a:br>
            <a:r>
              <a:rPr lang="cs-CZ" sz="1200" dirty="0"/>
              <a:t>https://cs.wikipedia.org/wiki/Menstrua%C4%8Dn%C3%AD_cyklus#/media/Soubor:MenstrualCycle_cs.svg</a:t>
            </a:r>
          </a:p>
        </p:txBody>
      </p:sp>
    </p:spTree>
    <p:extLst>
      <p:ext uri="{BB962C8B-B14F-4D97-AF65-F5344CB8AC3E}">
        <p14:creationId xmlns:p14="http://schemas.microsoft.com/office/powerpoint/2010/main" val="3889556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D0EC0-7957-4C45-B419-24FAFBFD0D9E}"/>
              </a:ext>
            </a:extLst>
          </p:cNvPr>
          <p:cNvSpPr>
            <a:spLocks noGrp="1"/>
          </p:cNvSpPr>
          <p:nvPr>
            <p:ph type="title"/>
          </p:nvPr>
        </p:nvSpPr>
        <p:spPr/>
        <p:txBody>
          <a:bodyPr/>
          <a:lstStyle/>
          <a:p>
            <a:r>
              <a:rPr lang="cs-CZ" dirty="0"/>
              <a:t>Základní pojmy</a:t>
            </a:r>
            <a:endParaRPr lang="cs-CZ" b="1" dirty="0"/>
          </a:p>
        </p:txBody>
      </p:sp>
      <p:sp>
        <p:nvSpPr>
          <p:cNvPr id="3" name="Zástupný obsah 2">
            <a:extLst>
              <a:ext uri="{FF2B5EF4-FFF2-40B4-BE49-F238E27FC236}">
                <a16:creationId xmlns:a16="http://schemas.microsoft.com/office/drawing/2014/main" id="{62180005-A204-48EB-8A34-5943803FCB6E}"/>
              </a:ext>
            </a:extLst>
          </p:cNvPr>
          <p:cNvSpPr>
            <a:spLocks noGrp="1"/>
          </p:cNvSpPr>
          <p:nvPr>
            <p:ph idx="1"/>
          </p:nvPr>
        </p:nvSpPr>
        <p:spPr/>
        <p:txBody>
          <a:bodyPr>
            <a:normAutofit fontScale="92500" lnSpcReduction="20000"/>
          </a:bodyPr>
          <a:lstStyle/>
          <a:p>
            <a:pPr marL="0" indent="0" algn="just">
              <a:lnSpc>
                <a:spcPct val="110000"/>
              </a:lnSpc>
              <a:spcBef>
                <a:spcPts val="0"/>
              </a:spcBef>
              <a:buClr>
                <a:srgbClr val="FF0000"/>
              </a:buClr>
              <a:buNone/>
            </a:pPr>
            <a:r>
              <a:rPr lang="cs-CZ" altLang="cs-CZ" sz="3200" b="1" dirty="0">
                <a:solidFill>
                  <a:srgbClr val="E61F51"/>
                </a:solidFill>
                <a:cs typeface="Times New Roman" panose="02020603050405020304" pitchFamily="18" charset="0"/>
              </a:rPr>
              <a:t>Koncepce</a:t>
            </a:r>
            <a:r>
              <a:rPr lang="cs-CZ" altLang="cs-CZ" sz="3200" dirty="0">
                <a:cs typeface="Times New Roman" panose="02020603050405020304" pitchFamily="18" charset="0"/>
              </a:rPr>
              <a:t> = početí, oplodnění, průnik spermie do vajíčka (splynutí dvou pohlavních buněk – ovum + spermie) s následnou nidací (uhnízděním) v děložní sliznici.</a:t>
            </a:r>
          </a:p>
          <a:p>
            <a:pPr marL="0" indent="0" algn="just">
              <a:lnSpc>
                <a:spcPct val="110000"/>
              </a:lnSpc>
              <a:spcBef>
                <a:spcPts val="0"/>
              </a:spcBef>
              <a:buClr>
                <a:srgbClr val="FF0000"/>
              </a:buClr>
              <a:buNone/>
            </a:pPr>
            <a:r>
              <a:rPr lang="cs-CZ" altLang="cs-CZ" sz="3200" b="1" dirty="0">
                <a:solidFill>
                  <a:srgbClr val="E61F51"/>
                </a:solidFill>
                <a:cs typeface="Times New Roman" panose="02020603050405020304" pitchFamily="18" charset="0"/>
              </a:rPr>
              <a:t>Antikoncepce/kontracepce </a:t>
            </a:r>
            <a:r>
              <a:rPr lang="cs-CZ" altLang="cs-CZ" sz="3200" dirty="0">
                <a:cs typeface="Times New Roman" panose="02020603050405020304" pitchFamily="18" charset="0"/>
              </a:rPr>
              <a:t>= zábrana početí, tzn. zábrana vzniku zygoty s následným těhotenstvím.</a:t>
            </a:r>
          </a:p>
          <a:p>
            <a:pPr marL="0" indent="0" algn="just">
              <a:lnSpc>
                <a:spcPct val="110000"/>
              </a:lnSpc>
              <a:spcBef>
                <a:spcPts val="0"/>
              </a:spcBef>
              <a:buClr>
                <a:srgbClr val="FF0000"/>
              </a:buClr>
              <a:buNone/>
            </a:pPr>
            <a:r>
              <a:rPr lang="cs-CZ" altLang="cs-CZ" sz="3200" b="1" dirty="0" err="1">
                <a:solidFill>
                  <a:srgbClr val="E61F51"/>
                </a:solidFill>
                <a:cs typeface="Times New Roman" panose="02020603050405020304" pitchFamily="18" charset="0"/>
              </a:rPr>
              <a:t>Antinidace</a:t>
            </a:r>
            <a:r>
              <a:rPr lang="cs-CZ" altLang="cs-CZ" sz="3200" b="1" dirty="0">
                <a:solidFill>
                  <a:srgbClr val="7030A0"/>
                </a:solidFill>
                <a:cs typeface="Times New Roman" panose="02020603050405020304" pitchFamily="18" charset="0"/>
              </a:rPr>
              <a:t> </a:t>
            </a:r>
            <a:r>
              <a:rPr lang="cs-CZ" altLang="cs-CZ" sz="3200" dirty="0">
                <a:cs typeface="Times New Roman" panose="02020603050405020304" pitchFamily="18" charset="0"/>
              </a:rPr>
              <a:t>= zabraňuje oplozenému vajíčku </a:t>
            </a:r>
            <a:r>
              <a:rPr lang="cs-CZ" altLang="cs-CZ" sz="3200" dirty="0" err="1">
                <a:cs typeface="Times New Roman" panose="02020603050405020304" pitchFamily="18" charset="0"/>
              </a:rPr>
              <a:t>nidovat</a:t>
            </a:r>
            <a:r>
              <a:rPr lang="cs-CZ" altLang="cs-CZ" sz="3200" dirty="0">
                <a:cs typeface="Times New Roman" panose="02020603050405020304" pitchFamily="18" charset="0"/>
              </a:rPr>
              <a:t> (uhnízdit se v děloze).</a:t>
            </a:r>
          </a:p>
          <a:p>
            <a:pPr marL="0" indent="0" algn="just">
              <a:lnSpc>
                <a:spcPct val="110000"/>
              </a:lnSpc>
              <a:spcBef>
                <a:spcPts val="0"/>
              </a:spcBef>
              <a:buClr>
                <a:srgbClr val="FF0000"/>
              </a:buClr>
              <a:buNone/>
            </a:pPr>
            <a:r>
              <a:rPr lang="cs-CZ" altLang="cs-CZ" sz="3200" b="1" dirty="0" err="1">
                <a:solidFill>
                  <a:srgbClr val="E61F51"/>
                </a:solidFill>
                <a:cs typeface="Times New Roman" panose="02020603050405020304" pitchFamily="18" charset="0"/>
              </a:rPr>
              <a:t>Antigestace</a:t>
            </a:r>
            <a:r>
              <a:rPr lang="cs-CZ" altLang="cs-CZ" sz="3200" b="1" dirty="0">
                <a:solidFill>
                  <a:srgbClr val="7030A0"/>
                </a:solidFill>
                <a:cs typeface="Times New Roman" panose="02020603050405020304" pitchFamily="18" charset="0"/>
              </a:rPr>
              <a:t> </a:t>
            </a:r>
            <a:r>
              <a:rPr lang="cs-CZ" altLang="cs-CZ" sz="3200" dirty="0">
                <a:cs typeface="Times New Roman" panose="02020603050405020304" pitchFamily="18" charset="0"/>
              </a:rPr>
              <a:t>= odstranění již </a:t>
            </a:r>
            <a:r>
              <a:rPr lang="cs-CZ" altLang="cs-CZ" sz="3200" dirty="0" err="1">
                <a:cs typeface="Times New Roman" panose="02020603050405020304" pitchFamily="18" charset="0"/>
              </a:rPr>
              <a:t>nidovaného</a:t>
            </a:r>
            <a:r>
              <a:rPr lang="cs-CZ" altLang="cs-CZ" sz="3200" dirty="0">
                <a:cs typeface="Times New Roman" panose="02020603050405020304" pitchFamily="18" charset="0"/>
              </a:rPr>
              <a:t> vejce z děložní sliznice.</a:t>
            </a:r>
            <a:endParaRPr lang="cs-CZ" sz="3200" dirty="0"/>
          </a:p>
        </p:txBody>
      </p:sp>
    </p:spTree>
    <p:extLst>
      <p:ext uri="{BB962C8B-B14F-4D97-AF65-F5344CB8AC3E}">
        <p14:creationId xmlns:p14="http://schemas.microsoft.com/office/powerpoint/2010/main" val="390089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D0EC0-7957-4C45-B419-24FAFBFD0D9E}"/>
              </a:ext>
            </a:extLst>
          </p:cNvPr>
          <p:cNvSpPr>
            <a:spLocks noGrp="1"/>
          </p:cNvSpPr>
          <p:nvPr>
            <p:ph type="title"/>
          </p:nvPr>
        </p:nvSpPr>
        <p:spPr/>
        <p:txBody>
          <a:bodyPr/>
          <a:lstStyle/>
          <a:p>
            <a:r>
              <a:rPr lang="cs-CZ" dirty="0"/>
              <a:t>Základní pojmy</a:t>
            </a:r>
            <a:endParaRPr lang="cs-CZ" b="1" dirty="0"/>
          </a:p>
        </p:txBody>
      </p:sp>
      <p:sp>
        <p:nvSpPr>
          <p:cNvPr id="3" name="Zástupný obsah 2">
            <a:extLst>
              <a:ext uri="{FF2B5EF4-FFF2-40B4-BE49-F238E27FC236}">
                <a16:creationId xmlns:a16="http://schemas.microsoft.com/office/drawing/2014/main" id="{62180005-A204-48EB-8A34-5943803FCB6E}"/>
              </a:ext>
            </a:extLst>
          </p:cNvPr>
          <p:cNvSpPr>
            <a:spLocks noGrp="1"/>
          </p:cNvSpPr>
          <p:nvPr>
            <p:ph idx="1"/>
          </p:nvPr>
        </p:nvSpPr>
        <p:spPr/>
        <p:txBody>
          <a:bodyPr>
            <a:normAutofit/>
          </a:bodyPr>
          <a:lstStyle/>
          <a:p>
            <a:pPr marL="0" indent="0" algn="just">
              <a:lnSpc>
                <a:spcPct val="100000"/>
              </a:lnSpc>
              <a:spcBef>
                <a:spcPts val="0"/>
              </a:spcBef>
              <a:buClr>
                <a:srgbClr val="FF0000"/>
              </a:buClr>
              <a:buNone/>
            </a:pPr>
            <a:r>
              <a:rPr lang="cs-CZ" altLang="cs-CZ" b="1" dirty="0">
                <a:solidFill>
                  <a:srgbClr val="E61F51"/>
                </a:solidFill>
                <a:cs typeface="Times New Roman" panose="02020603050405020304" pitchFamily="18" charset="0"/>
              </a:rPr>
              <a:t>Antikoncepcí se rozumí </a:t>
            </a:r>
            <a:r>
              <a:rPr lang="cs-CZ" altLang="cs-CZ" dirty="0">
                <a:cs typeface="Times New Roman" panose="02020603050405020304" pitchFamily="18" charset="0"/>
              </a:rPr>
              <a:t>metoda, resp. postup, zabraňující nechtěnému otěhotnění, bez nutnosti úplné sexuální abstinence dvou plodných jedinců různého pohlaví</a:t>
            </a:r>
            <a:r>
              <a:rPr lang="cs-CZ" altLang="cs-CZ" dirty="0"/>
              <a:t>.</a:t>
            </a:r>
          </a:p>
          <a:p>
            <a:pPr algn="just">
              <a:lnSpc>
                <a:spcPct val="100000"/>
              </a:lnSpc>
              <a:spcBef>
                <a:spcPts val="0"/>
              </a:spcBef>
              <a:buClr>
                <a:srgbClr val="837D8C"/>
              </a:buClr>
            </a:pPr>
            <a:r>
              <a:rPr lang="cs-CZ" altLang="cs-CZ" dirty="0"/>
              <a:t>Patří mezi tzv. </a:t>
            </a:r>
            <a:r>
              <a:rPr lang="cs-CZ" altLang="cs-CZ" b="1" dirty="0">
                <a:solidFill>
                  <a:srgbClr val="E61F51"/>
                </a:solidFill>
              </a:rPr>
              <a:t>negativní plánování těhotenství/rodičovství </a:t>
            </a:r>
            <a:br>
              <a:rPr lang="cs-CZ" altLang="cs-CZ" b="1" dirty="0">
                <a:solidFill>
                  <a:srgbClr val="E61F51"/>
                </a:solidFill>
              </a:rPr>
            </a:br>
            <a:r>
              <a:rPr lang="cs-CZ" altLang="cs-CZ" dirty="0"/>
              <a:t>(viz dále).</a:t>
            </a:r>
          </a:p>
          <a:p>
            <a:pPr algn="just">
              <a:lnSpc>
                <a:spcPct val="100000"/>
              </a:lnSpc>
              <a:spcBef>
                <a:spcPts val="0"/>
              </a:spcBef>
              <a:buClr>
                <a:srgbClr val="837D8C"/>
              </a:buClr>
            </a:pPr>
            <a:r>
              <a:rPr lang="cs-CZ" altLang="cs-CZ" dirty="0"/>
              <a:t>Dělí se na tzv.</a:t>
            </a:r>
            <a:r>
              <a:rPr lang="cs-CZ" altLang="cs-CZ" b="1" dirty="0"/>
              <a:t> </a:t>
            </a:r>
            <a:r>
              <a:rPr lang="cs-CZ" altLang="cs-CZ" b="1" dirty="0">
                <a:solidFill>
                  <a:srgbClr val="E61F51"/>
                </a:solidFill>
              </a:rPr>
              <a:t>přirozené a umělé metody/postupy </a:t>
            </a:r>
            <a:r>
              <a:rPr lang="cs-CZ" altLang="cs-CZ" dirty="0"/>
              <a:t>(viz dále).</a:t>
            </a:r>
            <a:endParaRPr lang="cs-CZ" dirty="0"/>
          </a:p>
        </p:txBody>
      </p:sp>
    </p:spTree>
    <p:extLst>
      <p:ext uri="{BB962C8B-B14F-4D97-AF65-F5344CB8AC3E}">
        <p14:creationId xmlns:p14="http://schemas.microsoft.com/office/powerpoint/2010/main" val="320997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6D0EC0-7957-4C45-B419-24FAFBFD0D9E}"/>
              </a:ext>
            </a:extLst>
          </p:cNvPr>
          <p:cNvSpPr>
            <a:spLocks noGrp="1"/>
          </p:cNvSpPr>
          <p:nvPr>
            <p:ph type="title"/>
          </p:nvPr>
        </p:nvSpPr>
        <p:spPr/>
        <p:txBody>
          <a:bodyPr/>
          <a:lstStyle/>
          <a:p>
            <a:r>
              <a:rPr lang="cs-CZ" dirty="0"/>
              <a:t>Základní pojmy</a:t>
            </a:r>
            <a:endParaRPr lang="cs-CZ" b="1" dirty="0"/>
          </a:p>
        </p:txBody>
      </p:sp>
      <p:sp>
        <p:nvSpPr>
          <p:cNvPr id="3" name="Zástupný obsah 2">
            <a:extLst>
              <a:ext uri="{FF2B5EF4-FFF2-40B4-BE49-F238E27FC236}">
                <a16:creationId xmlns:a16="http://schemas.microsoft.com/office/drawing/2014/main" id="{62180005-A204-48EB-8A34-5943803FCB6E}"/>
              </a:ext>
            </a:extLst>
          </p:cNvPr>
          <p:cNvSpPr>
            <a:spLocks noGrp="1"/>
          </p:cNvSpPr>
          <p:nvPr>
            <p:ph idx="1"/>
          </p:nvPr>
        </p:nvSpPr>
        <p:spPr/>
        <p:txBody>
          <a:bodyPr>
            <a:normAutofit fontScale="92500" lnSpcReduction="10000"/>
          </a:bodyPr>
          <a:lstStyle/>
          <a:p>
            <a:pPr marL="0" indent="0" algn="just">
              <a:lnSpc>
                <a:spcPct val="120000"/>
              </a:lnSpc>
              <a:spcBef>
                <a:spcPts val="0"/>
              </a:spcBef>
              <a:buNone/>
            </a:pPr>
            <a:r>
              <a:rPr lang="cs-CZ" sz="1800" b="1" dirty="0">
                <a:solidFill>
                  <a:srgbClr val="E61F51"/>
                </a:solidFill>
              </a:rPr>
              <a:t>Těhotenství</a:t>
            </a:r>
            <a:r>
              <a:rPr lang="cs-CZ" sz="1800" b="1" dirty="0"/>
              <a:t> </a:t>
            </a:r>
            <a:r>
              <a:rPr lang="cs-CZ" sz="1800" dirty="0"/>
              <a:t>– proces vývoje potomka v děloze ženy (prenatální období vývoje embrya a plodu), začíná koncepcí (oplodněním) a končí porodem (přirozeným či operativním) nebo potratem (samovolným či umělým – interrupcí). Fyziologické (a někdy i patologické) změny se odehrávají v organismu těhotné ženy. V průměru trvá 40 týdnů </a:t>
            </a:r>
            <a:br>
              <a:rPr lang="cs-CZ" sz="1800" dirty="0"/>
            </a:br>
            <a:r>
              <a:rPr lang="cs-CZ" sz="1800" dirty="0"/>
              <a:t>(280 dnů, 10 lunárních měsíců) od prvního dne poslední menstruace. </a:t>
            </a:r>
          </a:p>
          <a:p>
            <a:pPr marL="0" indent="0" algn="just">
              <a:lnSpc>
                <a:spcPct val="120000"/>
              </a:lnSpc>
              <a:spcBef>
                <a:spcPts val="0"/>
              </a:spcBef>
              <a:buNone/>
            </a:pPr>
            <a:r>
              <a:rPr lang="cs-CZ" sz="1800" b="1" dirty="0">
                <a:solidFill>
                  <a:srgbClr val="E61F51"/>
                </a:solidFill>
              </a:rPr>
              <a:t>Mateřství</a:t>
            </a:r>
            <a:r>
              <a:rPr lang="cs-CZ" sz="1800" dirty="0"/>
              <a:t> – období postnatální péče o potomka (od porodu do dalších vývojových etap jedince), založené na saturaci (uspokojování) jeho bio-psycho-sociálních potřeb. Mateřstvím dochází také k saturaci základních i vyšších potřeb ženy/matky.  </a:t>
            </a:r>
          </a:p>
          <a:p>
            <a:pPr marL="0" indent="0" algn="just">
              <a:lnSpc>
                <a:spcPct val="120000"/>
              </a:lnSpc>
              <a:spcBef>
                <a:spcPts val="0"/>
              </a:spcBef>
              <a:buNone/>
            </a:pPr>
            <a:r>
              <a:rPr lang="cs-CZ" sz="1800" b="1" dirty="0">
                <a:solidFill>
                  <a:srgbClr val="E61F51"/>
                </a:solidFill>
              </a:rPr>
              <a:t>Rodičovství</a:t>
            </a:r>
            <a:r>
              <a:rPr lang="cs-CZ" sz="1800" b="1" dirty="0">
                <a:solidFill>
                  <a:srgbClr val="7030A0"/>
                </a:solidFill>
              </a:rPr>
              <a:t> </a:t>
            </a:r>
            <a:r>
              <a:rPr lang="cs-CZ" sz="1800" dirty="0"/>
              <a:t>– zahrnuje postnatální péči (od porodu dále) o potomka a saturaci jeho bio-psycho-sociálních potřeb matkou i otcem (současně či separátně - odděleně). Rodičovstvím dochází k saturaci jak mateřských, tak otcovských potřeb. </a:t>
            </a:r>
          </a:p>
          <a:p>
            <a:pPr marL="0" indent="0" algn="ctr">
              <a:lnSpc>
                <a:spcPct val="120000"/>
              </a:lnSpc>
              <a:spcBef>
                <a:spcPts val="0"/>
              </a:spcBef>
              <a:buNone/>
            </a:pPr>
            <a:r>
              <a:rPr lang="cs-CZ" sz="1800" i="1" dirty="0">
                <a:solidFill>
                  <a:srgbClr val="E61F51"/>
                </a:solidFill>
              </a:rPr>
              <a:t>Mateřství a rodičovství je nikdy nekončící péče</a:t>
            </a:r>
            <a:r>
              <a:rPr lang="cs-CZ" sz="1800" i="1" dirty="0">
                <a:solidFill>
                  <a:srgbClr val="E61F51"/>
                </a:solidFill>
                <a:sym typeface="Wingdings" panose="05000000000000000000" pitchFamily="2" charset="2"/>
              </a:rPr>
              <a:t>.</a:t>
            </a:r>
            <a:endParaRPr lang="cs-CZ" sz="1800" dirty="0">
              <a:solidFill>
                <a:srgbClr val="E61F51"/>
              </a:solidFill>
            </a:endParaRPr>
          </a:p>
        </p:txBody>
      </p:sp>
    </p:spTree>
    <p:extLst>
      <p:ext uri="{BB962C8B-B14F-4D97-AF65-F5344CB8AC3E}">
        <p14:creationId xmlns:p14="http://schemas.microsoft.com/office/powerpoint/2010/main" val="222780440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4" id="{F7041BB1-9540-4DBC-91D7-A938977FD1A2}" vid="{61207D0C-23B6-4776-9F80-4559D666C255}"/>
    </a:ext>
  </a:extLst>
</a:theme>
</file>

<file path=docProps/app.xml><?xml version="1.0" encoding="utf-8"?>
<Properties xmlns="http://schemas.openxmlformats.org/officeDocument/2006/extended-properties" xmlns:vt="http://schemas.openxmlformats.org/officeDocument/2006/docPropsVTypes">
  <Template>sablona-pptx-in-time-2</Template>
  <TotalTime>77</TotalTime>
  <Words>2533</Words>
  <Application>Microsoft Office PowerPoint</Application>
  <PresentationFormat>Širokoúhlá obrazovka</PresentationFormat>
  <Paragraphs>190</Paragraphs>
  <Slides>25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25</vt:i4>
      </vt:variant>
    </vt:vector>
  </HeadingPairs>
  <TitlesOfParts>
    <vt:vector size="30" baseType="lpstr">
      <vt:lpstr>Arial</vt:lpstr>
      <vt:lpstr>Calibri</vt:lpstr>
      <vt:lpstr>Calibri Light</vt:lpstr>
      <vt:lpstr>Wingdings</vt:lpstr>
      <vt:lpstr>Motiv Office</vt:lpstr>
      <vt:lpstr>Plánované těhotenství/rodičovství v souvislostech</vt:lpstr>
      <vt:lpstr>Základní pojmy</vt:lpstr>
      <vt:lpstr>Základní pojmy</vt:lpstr>
      <vt:lpstr>Základní pojmy</vt:lpstr>
      <vt:lpstr>Základní pojmy</vt:lpstr>
      <vt:lpstr>Schematické znázornění menstruačního a ovulačního cyklu</vt:lpstr>
      <vt:lpstr>Základní pojmy</vt:lpstr>
      <vt:lpstr>Základní pojmy</vt:lpstr>
      <vt:lpstr>Základní pojmy</vt:lpstr>
      <vt:lpstr>Plánované těhotenství</vt:lpstr>
      <vt:lpstr>Plánované těhotenství</vt:lpstr>
      <vt:lpstr>Plánované těhotenství</vt:lpstr>
      <vt:lpstr>Negativní plánování těhotenství – antikoncepce</vt:lpstr>
      <vt:lpstr>Negativní plánování těhotenství – antikoncepce</vt:lpstr>
      <vt:lpstr>Negativní plánování těhotenství – antikoncepce</vt:lpstr>
      <vt:lpstr>Pozitivní plánování těhotenství</vt:lpstr>
      <vt:lpstr>Pozitivní plánování těhotenství</vt:lpstr>
      <vt:lpstr>Kalendářová metoda</vt:lpstr>
      <vt:lpstr>Měření bazální teploty</vt:lpstr>
      <vt:lpstr>Hlenová metoda (Billingsova metoda)</vt:lpstr>
      <vt:lpstr>Změny děložního čípku</vt:lpstr>
      <vt:lpstr>Symptotermální metoda</vt:lpstr>
      <vt:lpstr>Plánované a chtěné těhotenství</vt:lpstr>
      <vt:lpstr>Vhodné zdroje k plánování těhotenství</vt:lpstr>
      <vt:lpstr>Vhodné zdroje k plánování těhotenství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Plánované těhotenství/rodičovství v souvislostech</dc:title>
  <dc:creator>Dragon Tomas</dc:creator>
  <cp:lastModifiedBy>Dragon Tomas</cp:lastModifiedBy>
  <cp:revision>1</cp:revision>
  <dcterms:created xsi:type="dcterms:W3CDTF">2022-11-20T07:45:24Z</dcterms:created>
  <dcterms:modified xsi:type="dcterms:W3CDTF">2022-11-22T15:56:11Z</dcterms:modified>
</cp:coreProperties>
</file>