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  <a:srgbClr val="E61F51"/>
    <a:srgbClr val="837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64D18F-BD07-4B9E-84FA-1177C823D00C}" v="1" dt="2022-11-19T14:14:34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6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gon Tomas" userId="1ab665b9-8974-4a3a-a1a2-b37666880b32" providerId="ADAL" clId="{4264D18F-BD07-4B9E-84FA-1177C823D00C}"/>
    <pc:docChg chg="undo custSel addSld modSld">
      <pc:chgData name="Dragon Tomas" userId="1ab665b9-8974-4a3a-a1a2-b37666880b32" providerId="ADAL" clId="{4264D18F-BD07-4B9E-84FA-1177C823D00C}" dt="2022-11-19T14:20:21.792" v="310" actId="403"/>
      <pc:docMkLst>
        <pc:docMk/>
      </pc:docMkLst>
      <pc:sldChg chg="modSp mod">
        <pc:chgData name="Dragon Tomas" userId="1ab665b9-8974-4a3a-a1a2-b37666880b32" providerId="ADAL" clId="{4264D18F-BD07-4B9E-84FA-1177C823D00C}" dt="2022-11-19T14:10:26.889" v="9" actId="6549"/>
        <pc:sldMkLst>
          <pc:docMk/>
          <pc:sldMk cId="1440841666" sldId="256"/>
        </pc:sldMkLst>
        <pc:spChg chg="mod">
          <ac:chgData name="Dragon Tomas" userId="1ab665b9-8974-4a3a-a1a2-b37666880b32" providerId="ADAL" clId="{4264D18F-BD07-4B9E-84FA-1177C823D00C}" dt="2022-11-19T14:10:18.465" v="7" actId="6549"/>
          <ac:spMkLst>
            <pc:docMk/>
            <pc:sldMk cId="1440841666" sldId="256"/>
            <ac:spMk id="2" creationId="{FB331370-4200-424A-8557-D70F6705736A}"/>
          </ac:spMkLst>
        </pc:spChg>
        <pc:spChg chg="mod">
          <ac:chgData name="Dragon Tomas" userId="1ab665b9-8974-4a3a-a1a2-b37666880b32" providerId="ADAL" clId="{4264D18F-BD07-4B9E-84FA-1177C823D00C}" dt="2022-11-19T14:10:26.889" v="9" actId="6549"/>
          <ac:spMkLst>
            <pc:docMk/>
            <pc:sldMk cId="1440841666" sldId="256"/>
            <ac:spMk id="3" creationId="{DC5E59F9-F07A-4F3D-96D3-0B8144962A18}"/>
          </ac:spMkLst>
        </pc:spChg>
      </pc:sldChg>
      <pc:sldChg chg="modSp new mod">
        <pc:chgData name="Dragon Tomas" userId="1ab665b9-8974-4a3a-a1a2-b37666880b32" providerId="ADAL" clId="{4264D18F-BD07-4B9E-84FA-1177C823D00C}" dt="2022-11-19T14:10:59.390" v="18" actId="948"/>
        <pc:sldMkLst>
          <pc:docMk/>
          <pc:sldMk cId="1250536261" sldId="257"/>
        </pc:sldMkLst>
        <pc:spChg chg="mod">
          <ac:chgData name="Dragon Tomas" userId="1ab665b9-8974-4a3a-a1a2-b37666880b32" providerId="ADAL" clId="{4264D18F-BD07-4B9E-84FA-1177C823D00C}" dt="2022-11-19T14:10:36.224" v="13" actId="20577"/>
          <ac:spMkLst>
            <pc:docMk/>
            <pc:sldMk cId="1250536261" sldId="257"/>
            <ac:spMk id="2" creationId="{3BD6C35C-F9B0-4C20-A386-8DB65C6B773A}"/>
          </ac:spMkLst>
        </pc:spChg>
        <pc:spChg chg="mod">
          <ac:chgData name="Dragon Tomas" userId="1ab665b9-8974-4a3a-a1a2-b37666880b32" providerId="ADAL" clId="{4264D18F-BD07-4B9E-84FA-1177C823D00C}" dt="2022-11-19T14:10:59.390" v="18" actId="948"/>
          <ac:spMkLst>
            <pc:docMk/>
            <pc:sldMk cId="1250536261" sldId="257"/>
            <ac:spMk id="3" creationId="{56FACA10-027B-4DFF-A39C-FA46977C6B66}"/>
          </ac:spMkLst>
        </pc:spChg>
      </pc:sldChg>
      <pc:sldChg chg="modSp new mod">
        <pc:chgData name="Dragon Tomas" userId="1ab665b9-8974-4a3a-a1a2-b37666880b32" providerId="ADAL" clId="{4264D18F-BD07-4B9E-84FA-1177C823D00C}" dt="2022-11-19T14:11:22.378" v="29" actId="403"/>
        <pc:sldMkLst>
          <pc:docMk/>
          <pc:sldMk cId="3459406372" sldId="258"/>
        </pc:sldMkLst>
        <pc:spChg chg="mod">
          <ac:chgData name="Dragon Tomas" userId="1ab665b9-8974-4a3a-a1a2-b37666880b32" providerId="ADAL" clId="{4264D18F-BD07-4B9E-84FA-1177C823D00C}" dt="2022-11-19T14:11:04.727" v="21" actId="27636"/>
          <ac:spMkLst>
            <pc:docMk/>
            <pc:sldMk cId="3459406372" sldId="258"/>
            <ac:spMk id="2" creationId="{B48AD3A1-C561-4CD1-AB2E-BFB8CEE5C94A}"/>
          </ac:spMkLst>
        </pc:spChg>
        <pc:spChg chg="mod">
          <ac:chgData name="Dragon Tomas" userId="1ab665b9-8974-4a3a-a1a2-b37666880b32" providerId="ADAL" clId="{4264D18F-BD07-4B9E-84FA-1177C823D00C}" dt="2022-11-19T14:11:22.378" v="29" actId="403"/>
          <ac:spMkLst>
            <pc:docMk/>
            <pc:sldMk cId="3459406372" sldId="258"/>
            <ac:spMk id="3" creationId="{5DA33127-F4FA-4286-A7F0-5A9E9D2A0244}"/>
          </ac:spMkLst>
        </pc:spChg>
      </pc:sldChg>
      <pc:sldChg chg="modSp new mod">
        <pc:chgData name="Dragon Tomas" userId="1ab665b9-8974-4a3a-a1a2-b37666880b32" providerId="ADAL" clId="{4264D18F-BD07-4B9E-84FA-1177C823D00C}" dt="2022-11-19T14:11:49.409" v="43" actId="20577"/>
        <pc:sldMkLst>
          <pc:docMk/>
          <pc:sldMk cId="1952838571" sldId="259"/>
        </pc:sldMkLst>
        <pc:spChg chg="mod">
          <ac:chgData name="Dragon Tomas" userId="1ab665b9-8974-4a3a-a1a2-b37666880b32" providerId="ADAL" clId="{4264D18F-BD07-4B9E-84FA-1177C823D00C}" dt="2022-11-19T14:11:28.309" v="31"/>
          <ac:spMkLst>
            <pc:docMk/>
            <pc:sldMk cId="1952838571" sldId="259"/>
            <ac:spMk id="2" creationId="{16380ECB-7D13-411C-85C0-29461DF9DA00}"/>
          </ac:spMkLst>
        </pc:spChg>
        <pc:spChg chg="mod">
          <ac:chgData name="Dragon Tomas" userId="1ab665b9-8974-4a3a-a1a2-b37666880b32" providerId="ADAL" clId="{4264D18F-BD07-4B9E-84FA-1177C823D00C}" dt="2022-11-19T14:11:49.409" v="43" actId="20577"/>
          <ac:spMkLst>
            <pc:docMk/>
            <pc:sldMk cId="1952838571" sldId="259"/>
            <ac:spMk id="3" creationId="{63F8E197-9768-49D0-9DE9-95EAEE4BC2CF}"/>
          </ac:spMkLst>
        </pc:spChg>
      </pc:sldChg>
      <pc:sldChg chg="modSp new mod">
        <pc:chgData name="Dragon Tomas" userId="1ab665b9-8974-4a3a-a1a2-b37666880b32" providerId="ADAL" clId="{4264D18F-BD07-4B9E-84FA-1177C823D00C}" dt="2022-11-19T14:13:33.889" v="94" actId="123"/>
        <pc:sldMkLst>
          <pc:docMk/>
          <pc:sldMk cId="1970051980" sldId="260"/>
        </pc:sldMkLst>
        <pc:spChg chg="mod">
          <ac:chgData name="Dragon Tomas" userId="1ab665b9-8974-4a3a-a1a2-b37666880b32" providerId="ADAL" clId="{4264D18F-BD07-4B9E-84FA-1177C823D00C}" dt="2022-11-19T14:11:55.933" v="45"/>
          <ac:spMkLst>
            <pc:docMk/>
            <pc:sldMk cId="1970051980" sldId="260"/>
            <ac:spMk id="2" creationId="{5ABA0006-D22D-41A7-ACA8-CACE763FF066}"/>
          </ac:spMkLst>
        </pc:spChg>
        <pc:spChg chg="mod">
          <ac:chgData name="Dragon Tomas" userId="1ab665b9-8974-4a3a-a1a2-b37666880b32" providerId="ADAL" clId="{4264D18F-BD07-4B9E-84FA-1177C823D00C}" dt="2022-11-19T14:13:33.889" v="94" actId="123"/>
          <ac:spMkLst>
            <pc:docMk/>
            <pc:sldMk cId="1970051980" sldId="260"/>
            <ac:spMk id="3" creationId="{FBC05FA6-93E7-4C07-9A40-3772E5653638}"/>
          </ac:spMkLst>
        </pc:spChg>
      </pc:sldChg>
      <pc:sldChg chg="modSp new mod">
        <pc:chgData name="Dragon Tomas" userId="1ab665b9-8974-4a3a-a1a2-b37666880b32" providerId="ADAL" clId="{4264D18F-BD07-4B9E-84FA-1177C823D00C}" dt="2022-11-19T14:13:51.143" v="100" actId="27636"/>
        <pc:sldMkLst>
          <pc:docMk/>
          <pc:sldMk cId="1534071163" sldId="261"/>
        </pc:sldMkLst>
        <pc:spChg chg="mod">
          <ac:chgData name="Dragon Tomas" userId="1ab665b9-8974-4a3a-a1a2-b37666880b32" providerId="ADAL" clId="{4264D18F-BD07-4B9E-84FA-1177C823D00C}" dt="2022-11-19T14:12:51.309" v="71"/>
          <ac:spMkLst>
            <pc:docMk/>
            <pc:sldMk cId="1534071163" sldId="261"/>
            <ac:spMk id="2" creationId="{5B9C9522-C715-4720-953C-EF034D2724A5}"/>
          </ac:spMkLst>
        </pc:spChg>
        <pc:spChg chg="mod">
          <ac:chgData name="Dragon Tomas" userId="1ab665b9-8974-4a3a-a1a2-b37666880b32" providerId="ADAL" clId="{4264D18F-BD07-4B9E-84FA-1177C823D00C}" dt="2022-11-19T14:13:51.143" v="100" actId="27636"/>
          <ac:spMkLst>
            <pc:docMk/>
            <pc:sldMk cId="1534071163" sldId="261"/>
            <ac:spMk id="3" creationId="{B5EF46E3-253A-4515-918B-3680994172B3}"/>
          </ac:spMkLst>
        </pc:spChg>
      </pc:sldChg>
      <pc:sldChg chg="modSp new mod">
        <pc:chgData name="Dragon Tomas" userId="1ab665b9-8974-4a3a-a1a2-b37666880b32" providerId="ADAL" clId="{4264D18F-BD07-4B9E-84FA-1177C823D00C}" dt="2022-11-19T14:14:42.973" v="113" actId="403"/>
        <pc:sldMkLst>
          <pc:docMk/>
          <pc:sldMk cId="3991684945" sldId="262"/>
        </pc:sldMkLst>
        <pc:spChg chg="mod">
          <ac:chgData name="Dragon Tomas" userId="1ab665b9-8974-4a3a-a1a2-b37666880b32" providerId="ADAL" clId="{4264D18F-BD07-4B9E-84FA-1177C823D00C}" dt="2022-11-19T14:13:56.254" v="102"/>
          <ac:spMkLst>
            <pc:docMk/>
            <pc:sldMk cId="3991684945" sldId="262"/>
            <ac:spMk id="2" creationId="{678A9909-B29D-4CCD-890A-BC92A8C4ACA1}"/>
          </ac:spMkLst>
        </pc:spChg>
        <pc:spChg chg="mod">
          <ac:chgData name="Dragon Tomas" userId="1ab665b9-8974-4a3a-a1a2-b37666880b32" providerId="ADAL" clId="{4264D18F-BD07-4B9E-84FA-1177C823D00C}" dt="2022-11-19T14:14:42.973" v="113" actId="403"/>
          <ac:spMkLst>
            <pc:docMk/>
            <pc:sldMk cId="3991684945" sldId="262"/>
            <ac:spMk id="3" creationId="{81A13940-B458-4A5E-BD92-0406F4F7A48B}"/>
          </ac:spMkLst>
        </pc:spChg>
      </pc:sldChg>
      <pc:sldChg chg="modSp new mod">
        <pc:chgData name="Dragon Tomas" userId="1ab665b9-8974-4a3a-a1a2-b37666880b32" providerId="ADAL" clId="{4264D18F-BD07-4B9E-84FA-1177C823D00C}" dt="2022-11-19T14:15:13.890" v="133" actId="20577"/>
        <pc:sldMkLst>
          <pc:docMk/>
          <pc:sldMk cId="4257883563" sldId="263"/>
        </pc:sldMkLst>
        <pc:spChg chg="mod">
          <ac:chgData name="Dragon Tomas" userId="1ab665b9-8974-4a3a-a1a2-b37666880b32" providerId="ADAL" clId="{4264D18F-BD07-4B9E-84FA-1177C823D00C}" dt="2022-11-19T14:14:49.190" v="115"/>
          <ac:spMkLst>
            <pc:docMk/>
            <pc:sldMk cId="4257883563" sldId="263"/>
            <ac:spMk id="2" creationId="{8F5E81D8-08AD-4BED-8B1E-15D11554B3AC}"/>
          </ac:spMkLst>
        </pc:spChg>
        <pc:spChg chg="mod">
          <ac:chgData name="Dragon Tomas" userId="1ab665b9-8974-4a3a-a1a2-b37666880b32" providerId="ADAL" clId="{4264D18F-BD07-4B9E-84FA-1177C823D00C}" dt="2022-11-19T14:15:13.890" v="133" actId="20577"/>
          <ac:spMkLst>
            <pc:docMk/>
            <pc:sldMk cId="4257883563" sldId="263"/>
            <ac:spMk id="3" creationId="{EE5993D4-2878-400E-B04A-2B445A5C003F}"/>
          </ac:spMkLst>
        </pc:spChg>
      </pc:sldChg>
      <pc:sldChg chg="modSp new mod">
        <pc:chgData name="Dragon Tomas" userId="1ab665b9-8974-4a3a-a1a2-b37666880b32" providerId="ADAL" clId="{4264D18F-BD07-4B9E-84FA-1177C823D00C}" dt="2022-11-19T14:15:42.770" v="152" actId="20577"/>
        <pc:sldMkLst>
          <pc:docMk/>
          <pc:sldMk cId="2784314797" sldId="264"/>
        </pc:sldMkLst>
        <pc:spChg chg="mod">
          <ac:chgData name="Dragon Tomas" userId="1ab665b9-8974-4a3a-a1a2-b37666880b32" providerId="ADAL" clId="{4264D18F-BD07-4B9E-84FA-1177C823D00C}" dt="2022-11-19T14:15:20.430" v="135"/>
          <ac:spMkLst>
            <pc:docMk/>
            <pc:sldMk cId="2784314797" sldId="264"/>
            <ac:spMk id="2" creationId="{F4F27C06-FB89-4277-BB7E-C221E617866F}"/>
          </ac:spMkLst>
        </pc:spChg>
        <pc:spChg chg="mod">
          <ac:chgData name="Dragon Tomas" userId="1ab665b9-8974-4a3a-a1a2-b37666880b32" providerId="ADAL" clId="{4264D18F-BD07-4B9E-84FA-1177C823D00C}" dt="2022-11-19T14:15:42.770" v="152" actId="20577"/>
          <ac:spMkLst>
            <pc:docMk/>
            <pc:sldMk cId="2784314797" sldId="264"/>
            <ac:spMk id="3" creationId="{17EBE490-F3BD-4E55-8F3F-CB91AD3A13DD}"/>
          </ac:spMkLst>
        </pc:spChg>
      </pc:sldChg>
      <pc:sldChg chg="modSp new mod">
        <pc:chgData name="Dragon Tomas" userId="1ab665b9-8974-4a3a-a1a2-b37666880b32" providerId="ADAL" clId="{4264D18F-BD07-4B9E-84FA-1177C823D00C}" dt="2022-11-19T14:16:36.973" v="174" actId="123"/>
        <pc:sldMkLst>
          <pc:docMk/>
          <pc:sldMk cId="2356429554" sldId="265"/>
        </pc:sldMkLst>
        <pc:spChg chg="mod">
          <ac:chgData name="Dragon Tomas" userId="1ab665b9-8974-4a3a-a1a2-b37666880b32" providerId="ADAL" clId="{4264D18F-BD07-4B9E-84FA-1177C823D00C}" dt="2022-11-19T14:16:08.094" v="154"/>
          <ac:spMkLst>
            <pc:docMk/>
            <pc:sldMk cId="2356429554" sldId="265"/>
            <ac:spMk id="2" creationId="{29DB34B8-CD13-4CA3-AB09-2EFBF07FC830}"/>
          </ac:spMkLst>
        </pc:spChg>
        <pc:spChg chg="mod">
          <ac:chgData name="Dragon Tomas" userId="1ab665b9-8974-4a3a-a1a2-b37666880b32" providerId="ADAL" clId="{4264D18F-BD07-4B9E-84FA-1177C823D00C}" dt="2022-11-19T14:16:36.973" v="174" actId="123"/>
          <ac:spMkLst>
            <pc:docMk/>
            <pc:sldMk cId="2356429554" sldId="265"/>
            <ac:spMk id="3" creationId="{674C517B-D056-4D15-9CB5-DE96B858AD05}"/>
          </ac:spMkLst>
        </pc:spChg>
      </pc:sldChg>
      <pc:sldChg chg="modSp new mod">
        <pc:chgData name="Dragon Tomas" userId="1ab665b9-8974-4a3a-a1a2-b37666880b32" providerId="ADAL" clId="{4264D18F-BD07-4B9E-84FA-1177C823D00C}" dt="2022-11-19T14:16:57.690" v="187" actId="20577"/>
        <pc:sldMkLst>
          <pc:docMk/>
          <pc:sldMk cId="2748854813" sldId="266"/>
        </pc:sldMkLst>
        <pc:spChg chg="mod">
          <ac:chgData name="Dragon Tomas" userId="1ab665b9-8974-4a3a-a1a2-b37666880b32" providerId="ADAL" clId="{4264D18F-BD07-4B9E-84FA-1177C823D00C}" dt="2022-11-19T14:16:41.742" v="176"/>
          <ac:spMkLst>
            <pc:docMk/>
            <pc:sldMk cId="2748854813" sldId="266"/>
            <ac:spMk id="2" creationId="{3E395A9F-2B29-4FB9-A2EE-C8F7E9CEEDA7}"/>
          </ac:spMkLst>
        </pc:spChg>
        <pc:spChg chg="mod">
          <ac:chgData name="Dragon Tomas" userId="1ab665b9-8974-4a3a-a1a2-b37666880b32" providerId="ADAL" clId="{4264D18F-BD07-4B9E-84FA-1177C823D00C}" dt="2022-11-19T14:16:57.690" v="187" actId="20577"/>
          <ac:spMkLst>
            <pc:docMk/>
            <pc:sldMk cId="2748854813" sldId="266"/>
            <ac:spMk id="3" creationId="{197E8E85-2403-4E9E-BEF8-6FB551D50E9D}"/>
          </ac:spMkLst>
        </pc:spChg>
      </pc:sldChg>
      <pc:sldChg chg="modSp new mod">
        <pc:chgData name="Dragon Tomas" userId="1ab665b9-8974-4a3a-a1a2-b37666880b32" providerId="ADAL" clId="{4264D18F-BD07-4B9E-84FA-1177C823D00C}" dt="2022-11-19T14:17:49.803" v="212" actId="20577"/>
        <pc:sldMkLst>
          <pc:docMk/>
          <pc:sldMk cId="3576236944" sldId="267"/>
        </pc:sldMkLst>
        <pc:spChg chg="mod">
          <ac:chgData name="Dragon Tomas" userId="1ab665b9-8974-4a3a-a1a2-b37666880b32" providerId="ADAL" clId="{4264D18F-BD07-4B9E-84FA-1177C823D00C}" dt="2022-11-19T14:17:02.230" v="189"/>
          <ac:spMkLst>
            <pc:docMk/>
            <pc:sldMk cId="3576236944" sldId="267"/>
            <ac:spMk id="2" creationId="{65D80A74-412E-46B0-AB0C-62810B831623}"/>
          </ac:spMkLst>
        </pc:spChg>
        <pc:spChg chg="mod">
          <ac:chgData name="Dragon Tomas" userId="1ab665b9-8974-4a3a-a1a2-b37666880b32" providerId="ADAL" clId="{4264D18F-BD07-4B9E-84FA-1177C823D00C}" dt="2022-11-19T14:17:49.803" v="212" actId="20577"/>
          <ac:spMkLst>
            <pc:docMk/>
            <pc:sldMk cId="3576236944" sldId="267"/>
            <ac:spMk id="3" creationId="{0C176BEF-1789-46D4-93F5-E67546484A1E}"/>
          </ac:spMkLst>
        </pc:spChg>
      </pc:sldChg>
      <pc:sldChg chg="modSp new mod">
        <pc:chgData name="Dragon Tomas" userId="1ab665b9-8974-4a3a-a1a2-b37666880b32" providerId="ADAL" clId="{4264D18F-BD07-4B9E-84FA-1177C823D00C}" dt="2022-11-19T14:18:21.482" v="222" actId="20577"/>
        <pc:sldMkLst>
          <pc:docMk/>
          <pc:sldMk cId="333799950" sldId="268"/>
        </pc:sldMkLst>
        <pc:spChg chg="mod">
          <ac:chgData name="Dragon Tomas" userId="1ab665b9-8974-4a3a-a1a2-b37666880b32" providerId="ADAL" clId="{4264D18F-BD07-4B9E-84FA-1177C823D00C}" dt="2022-11-19T14:17:58.550" v="214"/>
          <ac:spMkLst>
            <pc:docMk/>
            <pc:sldMk cId="333799950" sldId="268"/>
            <ac:spMk id="2" creationId="{41058659-9A64-4F00-B23C-86FDCF19B1D7}"/>
          </ac:spMkLst>
        </pc:spChg>
        <pc:spChg chg="mod">
          <ac:chgData name="Dragon Tomas" userId="1ab665b9-8974-4a3a-a1a2-b37666880b32" providerId="ADAL" clId="{4264D18F-BD07-4B9E-84FA-1177C823D00C}" dt="2022-11-19T14:18:21.482" v="222" actId="20577"/>
          <ac:spMkLst>
            <pc:docMk/>
            <pc:sldMk cId="333799950" sldId="268"/>
            <ac:spMk id="3" creationId="{C4CAD127-9A5A-4B37-A8A8-826ABC58ECDE}"/>
          </ac:spMkLst>
        </pc:spChg>
      </pc:sldChg>
      <pc:sldChg chg="modSp new mod">
        <pc:chgData name="Dragon Tomas" userId="1ab665b9-8974-4a3a-a1a2-b37666880b32" providerId="ADAL" clId="{4264D18F-BD07-4B9E-84FA-1177C823D00C}" dt="2022-11-19T14:18:48.503" v="233" actId="403"/>
        <pc:sldMkLst>
          <pc:docMk/>
          <pc:sldMk cId="562493667" sldId="269"/>
        </pc:sldMkLst>
        <pc:spChg chg="mod">
          <ac:chgData name="Dragon Tomas" userId="1ab665b9-8974-4a3a-a1a2-b37666880b32" providerId="ADAL" clId="{4264D18F-BD07-4B9E-84FA-1177C823D00C}" dt="2022-11-19T14:18:31.982" v="224"/>
          <ac:spMkLst>
            <pc:docMk/>
            <pc:sldMk cId="562493667" sldId="269"/>
            <ac:spMk id="2" creationId="{5846F4D3-7045-4EE4-9788-E004D716268F}"/>
          </ac:spMkLst>
        </pc:spChg>
        <pc:spChg chg="mod">
          <ac:chgData name="Dragon Tomas" userId="1ab665b9-8974-4a3a-a1a2-b37666880b32" providerId="ADAL" clId="{4264D18F-BD07-4B9E-84FA-1177C823D00C}" dt="2022-11-19T14:18:48.503" v="233" actId="403"/>
          <ac:spMkLst>
            <pc:docMk/>
            <pc:sldMk cId="562493667" sldId="269"/>
            <ac:spMk id="3" creationId="{B34A582B-57D9-4146-9172-FBDD0A6413DE}"/>
          </ac:spMkLst>
        </pc:spChg>
      </pc:sldChg>
      <pc:sldChg chg="modSp new mod">
        <pc:chgData name="Dragon Tomas" userId="1ab665b9-8974-4a3a-a1a2-b37666880b32" providerId="ADAL" clId="{4264D18F-BD07-4B9E-84FA-1177C823D00C}" dt="2022-11-19T14:19:52.790" v="292" actId="403"/>
        <pc:sldMkLst>
          <pc:docMk/>
          <pc:sldMk cId="3604576479" sldId="270"/>
        </pc:sldMkLst>
        <pc:spChg chg="mod">
          <ac:chgData name="Dragon Tomas" userId="1ab665b9-8974-4a3a-a1a2-b37666880b32" providerId="ADAL" clId="{4264D18F-BD07-4B9E-84FA-1177C823D00C}" dt="2022-11-19T14:18:55.302" v="235"/>
          <ac:spMkLst>
            <pc:docMk/>
            <pc:sldMk cId="3604576479" sldId="270"/>
            <ac:spMk id="2" creationId="{75EF8052-BC0A-4FEA-A80F-C2174033BA27}"/>
          </ac:spMkLst>
        </pc:spChg>
        <pc:spChg chg="mod">
          <ac:chgData name="Dragon Tomas" userId="1ab665b9-8974-4a3a-a1a2-b37666880b32" providerId="ADAL" clId="{4264D18F-BD07-4B9E-84FA-1177C823D00C}" dt="2022-11-19T14:19:52.790" v="292" actId="403"/>
          <ac:spMkLst>
            <pc:docMk/>
            <pc:sldMk cId="3604576479" sldId="270"/>
            <ac:spMk id="3" creationId="{02EC84FB-0898-406C-9545-24298DA90A46}"/>
          </ac:spMkLst>
        </pc:spChg>
      </pc:sldChg>
      <pc:sldChg chg="modSp new mod">
        <pc:chgData name="Dragon Tomas" userId="1ab665b9-8974-4a3a-a1a2-b37666880b32" providerId="ADAL" clId="{4264D18F-BD07-4B9E-84FA-1177C823D00C}" dt="2022-11-19T14:20:21.792" v="310" actId="403"/>
        <pc:sldMkLst>
          <pc:docMk/>
          <pc:sldMk cId="1074413735" sldId="271"/>
        </pc:sldMkLst>
        <pc:spChg chg="mod">
          <ac:chgData name="Dragon Tomas" userId="1ab665b9-8974-4a3a-a1a2-b37666880b32" providerId="ADAL" clId="{4264D18F-BD07-4B9E-84FA-1177C823D00C}" dt="2022-11-19T14:20:05.010" v="296" actId="20577"/>
          <ac:spMkLst>
            <pc:docMk/>
            <pc:sldMk cId="1074413735" sldId="271"/>
            <ac:spMk id="2" creationId="{3979D5F6-91D6-4102-9942-BB1969D111DF}"/>
          </ac:spMkLst>
        </pc:spChg>
        <pc:spChg chg="mod">
          <ac:chgData name="Dragon Tomas" userId="1ab665b9-8974-4a3a-a1a2-b37666880b32" providerId="ADAL" clId="{4264D18F-BD07-4B9E-84FA-1177C823D00C}" dt="2022-11-19T14:20:21.792" v="310" actId="403"/>
          <ac:spMkLst>
            <pc:docMk/>
            <pc:sldMk cId="1074413735" sldId="271"/>
            <ac:spMk id="3" creationId="{17FEC46E-92E5-4EB6-BFBC-C751F30C3E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78193-9D91-455D-899A-9B95E14BD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83200"/>
            <a:ext cx="9144000" cy="1006475"/>
          </a:xfrm>
        </p:spPr>
        <p:txBody>
          <a:bodyPr anchor="b">
            <a:normAutofit/>
          </a:bodyPr>
          <a:lstStyle>
            <a:lvl1pPr algn="ctr">
              <a:defRPr sz="5000" baseline="0">
                <a:solidFill>
                  <a:srgbClr val="E61F5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E86073-21DE-4CB4-9ACB-98D671A18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1070"/>
            <a:ext cx="9144000" cy="365125"/>
          </a:xfrm>
        </p:spPr>
        <p:txBody>
          <a:bodyPr>
            <a:noAutofit/>
          </a:bodyPr>
          <a:lstStyle>
            <a:lvl1pPr marL="0" indent="0" algn="ctr">
              <a:buNone/>
              <a:defRPr sz="3000" baseline="0">
                <a:solidFill>
                  <a:srgbClr val="26262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137C0395-E7FC-42A2-BECD-806FD7225A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476" y="5512419"/>
            <a:ext cx="2609204" cy="1080000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0933B48A-E965-424E-A7D9-25B04BB903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54376" y="5512419"/>
            <a:ext cx="3814804" cy="1080000"/>
          </a:xfrm>
          <a:prstGeom prst="rect">
            <a:avLst/>
          </a:prstGeom>
        </p:spPr>
      </p:pic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9E37A9E2-A272-4A48-A052-38869D8B9F5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19876" y="5512419"/>
            <a:ext cx="2477648" cy="1080000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C5C2E0F4-942B-4F0F-ADF5-2B37A8209FC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40" y="265581"/>
            <a:ext cx="463492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140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C8F0E6-2D3B-40C4-A6EB-9EB86662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E61F5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8986E7-A2F1-44ED-B640-E5777DB7C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solidFill>
                  <a:srgbClr val="262626"/>
                </a:solidFill>
              </a:defRPr>
            </a:lvl1pPr>
            <a:lvl2pPr>
              <a:defRPr baseline="0">
                <a:solidFill>
                  <a:srgbClr val="262626"/>
                </a:solidFill>
              </a:defRPr>
            </a:lvl2pPr>
            <a:lvl3pPr>
              <a:defRPr baseline="0">
                <a:solidFill>
                  <a:srgbClr val="262626"/>
                </a:solidFill>
              </a:defRPr>
            </a:lvl3pPr>
            <a:lvl4pPr>
              <a:defRPr baseline="0">
                <a:solidFill>
                  <a:srgbClr val="262626"/>
                </a:solidFill>
              </a:defRPr>
            </a:lvl4pPr>
            <a:lvl5pPr>
              <a:defRPr baseline="0">
                <a:solidFill>
                  <a:srgbClr val="262626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46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ADD88-5DE5-4034-9D0C-4786503BE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F85490-9EDC-4F2A-B95A-D5BCC1EF2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45268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5700C-4814-45E5-BB2C-919E7D2E8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750"/>
            <a:ext cx="10515600" cy="85883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924B88-7D72-430D-A360-F56C688E66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66975"/>
            <a:ext cx="5181600" cy="37099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83ABCA-38FB-45B2-BE9F-DE0090FB8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66973"/>
            <a:ext cx="5181600" cy="370998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95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62C16-5099-458E-83A8-926740009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38276"/>
            <a:ext cx="10515600" cy="6477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F17C7E-C372-4975-81CA-4C156059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3" y="2169319"/>
            <a:ext cx="512855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B151F7-97C5-432C-B09C-A95C83E7B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76575"/>
            <a:ext cx="5157787" cy="31130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02EF25-26EC-469F-A82B-4EA9702A7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216931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C739CA-763B-427A-8015-2911E01F9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76575"/>
            <a:ext cx="5183188" cy="31130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72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C6F73-8C46-4B37-8640-522F5A000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0556"/>
            <a:ext cx="10515600" cy="10168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931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993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39008-BB3F-44E0-ABE2-BC70CEC58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097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D5355-ED70-48CD-BE59-F511DE5B0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09700"/>
            <a:ext cx="6172200" cy="4451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2458D1-0ABB-4C26-A823-EC284F6F2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9900"/>
            <a:ext cx="3932237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16543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67A9A9-196C-4FCA-B572-DD1F96D6E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1047"/>
            <a:ext cx="10515600" cy="101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8B9AA0-5F96-4AC2-9930-B5FD4E71A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17321"/>
            <a:ext cx="10515600" cy="3459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CB4017A-8ED0-4A46-A9A2-9B4DA122622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1660"/>
            <a:ext cx="231746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4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kern="1200" baseline="0">
          <a:solidFill>
            <a:srgbClr val="E61F5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31370-4200-424A-8557-D70F67057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1631"/>
            <a:ext cx="9144000" cy="2387600"/>
          </a:xfrm>
        </p:spPr>
        <p:txBody>
          <a:bodyPr>
            <a:normAutofit/>
          </a:bodyPr>
          <a:lstStyle/>
          <a:p>
            <a:r>
              <a:rPr lang="cs-CZ" dirty="0"/>
              <a:t>Medicínské aspekty odkládání rodičovství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5E59F9-F07A-4F3D-96D3-0B8144962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2. část: možné komplikace těhotenství ve vyšším věku</a:t>
            </a:r>
          </a:p>
        </p:txBody>
      </p:sp>
    </p:spTree>
    <p:extLst>
      <p:ext uri="{BB962C8B-B14F-4D97-AF65-F5344CB8AC3E}">
        <p14:creationId xmlns:p14="http://schemas.microsoft.com/office/powerpoint/2010/main" val="1440841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B34B8-CD13-4CA3-AB09-2EFBF07FC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Císařský řez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C517B-D056-4D15-9CB5-DE96B858A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jedná se o ukončení těhotenství chirurgickou cestou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přináší více komplikací než vaginální porod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ve věkové skupině 25–35 let je šance, že dojde k ukončení těhotenství císařským řezem, kolem 20 %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u rodiček ve věku 35–39 let nebezpečí stoupá na 26 %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v období od 40–44 let dosahuje riziko 31 %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ve věku 45–49 let je riziko 36 %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věkové skupiny po 50. roce nesou až 60 % riziko, že budou rodit císařským řezem </a:t>
            </a:r>
          </a:p>
        </p:txBody>
      </p:sp>
    </p:spTree>
    <p:extLst>
      <p:ext uri="{BB962C8B-B14F-4D97-AF65-F5344CB8AC3E}">
        <p14:creationId xmlns:p14="http://schemas.microsoft.com/office/powerpoint/2010/main" val="2356429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95A9F-2B29-4FB9-A2EE-C8F7E9CEE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Intrauterinní růstová restrikce plodu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7E8E85-2403-4E9E-BEF8-6FB551D50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jedná se o stav, kdy plod není schopen dosáhnout své geneticky podmíněné velikosti, tzn. plod je malý v důsledku nějakého patologického procesu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u starších těhotných k ní dochází významně častěji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příčiny jsou různorodé, nejčastější jsou problémy na straně placenty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plody a novorozenci s růstovou restrikcí mají zvýšenou morbiditu </a:t>
            </a:r>
            <a:br>
              <a:rPr lang="cs-CZ" sz="2800" dirty="0"/>
            </a:br>
            <a:r>
              <a:rPr lang="cs-CZ" sz="2800" dirty="0"/>
              <a:t>i mortalitu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v dospělosti mají větší sklon k obezitě a rozvoji metabolického syndromu</a:t>
            </a:r>
          </a:p>
        </p:txBody>
      </p:sp>
    </p:spTree>
    <p:extLst>
      <p:ext uri="{BB962C8B-B14F-4D97-AF65-F5344CB8AC3E}">
        <p14:creationId xmlns:p14="http://schemas.microsoft.com/office/powerpoint/2010/main" val="2748854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80A74-412E-46B0-AB0C-62810B831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Předčasný porod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176BEF-1789-46D4-93F5-E67546484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jedná se o ukončení těhotenství před 38. týdnem gravidity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je častější u starších, ale i u příliš mladých rodiček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důsledkem je porod nezralého plodu / dítěte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nezralý novorozenec vyžaduje náročnou lékařskou péči, je ohrožen celou řadou komplikací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400" dirty="0"/>
              <a:t>(za extrémně nezralého považujeme novorozence narozeného před 26. týdnem těhotenství. I tyto novorozence dokáže dnešní medicína zachránit. Hranice </a:t>
            </a:r>
            <a:r>
              <a:rPr lang="cs-CZ" sz="2400" dirty="0" err="1"/>
              <a:t>viability</a:t>
            </a:r>
            <a:r>
              <a:rPr lang="cs-CZ" sz="2400" dirty="0"/>
              <a:t> </a:t>
            </a:r>
            <a:br>
              <a:rPr lang="cs-CZ" sz="2400" dirty="0"/>
            </a:br>
            <a:r>
              <a:rPr lang="cs-CZ" sz="2400" dirty="0"/>
              <a:t>z hlediska možnosti narodit se živě a přežít leží mezi 22. a 24. týdnem. Období </a:t>
            </a:r>
            <a:br>
              <a:rPr lang="cs-CZ" sz="2400" dirty="0"/>
            </a:br>
            <a:r>
              <a:rPr lang="cs-CZ" sz="2400" dirty="0"/>
              <a:t>22.–25. gestačního týdne je označováno jako tzv. šedá zóna, kdy výsledky péče jsou nejisté a předem nepředvídatelné)</a:t>
            </a:r>
          </a:p>
        </p:txBody>
      </p:sp>
    </p:spTree>
    <p:extLst>
      <p:ext uri="{BB962C8B-B14F-4D97-AF65-F5344CB8AC3E}">
        <p14:creationId xmlns:p14="http://schemas.microsoft.com/office/powerpoint/2010/main" val="3576236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058659-9A64-4F00-B23C-86FDCF19B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Děložní myom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CAD127-9A5A-4B37-A8A8-826ABC58E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jedná se benigní (nezhoubný) nádor hladké svaloviny dělohy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Jeho výskyt stoupá u žen nad 30 let (20–30 %)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u žen nad 30 let je riziko vzniku myomů až 50 %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u některých žen (1/3) bývá bezpříznakový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ženám ve fertilním věku může způsobovat neplodnost </a:t>
            </a:r>
            <a:br>
              <a:rPr lang="cs-CZ" dirty="0"/>
            </a:br>
            <a:r>
              <a:rPr lang="cs-CZ" dirty="0"/>
              <a:t>a předčasné ukončení těhotenství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může být ojedinělý nebo mnohočetný (</a:t>
            </a:r>
            <a:r>
              <a:rPr lang="cs-CZ" dirty="0" err="1"/>
              <a:t>myomatóza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799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6F4D3-7045-4EE4-9788-E004D7162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Endometrióza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A582B-57D9-4146-9172-FBDD0A641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Je nejčastější onemocnění v gynekologii, přesto se o ní málo ví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Jedná se o </a:t>
            </a:r>
            <a:r>
              <a:rPr lang="cs-CZ" sz="2400" b="1" dirty="0"/>
              <a:t>nezhoubné</a:t>
            </a:r>
            <a:r>
              <a:rPr lang="cs-CZ" sz="2400" dirty="0"/>
              <a:t> onemocnění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Je způsobena výskytem buněk děložní sliznice mimo dělohu – jedná se tedy o patologická ložiska endometria (sliznice dutiny děložní) mimo dutinu děložní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Postihuje až 10 % žen a může způsobovat sníženou plodnost až neplodnost, bolesti různé intenzity, nejčastěji v pánvi, bolestivou menstruaci anebo bolestivý pohlavní styk.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pt-BR" sz="2400" dirty="0"/>
              <a:t>pozdní gravidita a nízká parita </a:t>
            </a:r>
            <a:r>
              <a:rPr lang="cs-CZ" sz="2400" dirty="0"/>
              <a:t>jsou rizikovými faktory jejího vzniku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kromě chronických bolestí je také častou příčinou neplodnosti</a:t>
            </a:r>
          </a:p>
        </p:txBody>
      </p:sp>
    </p:spTree>
    <p:extLst>
      <p:ext uri="{BB962C8B-B14F-4D97-AF65-F5344CB8AC3E}">
        <p14:creationId xmlns:p14="http://schemas.microsoft.com/office/powerpoint/2010/main" val="562493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F8052-BC0A-4FEA-A80F-C2174033B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Příznaky a komplikace </a:t>
            </a:r>
            <a:r>
              <a:rPr lang="cs-CZ" dirty="0" err="1"/>
              <a:t>nedometriozy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C84FB-0898-406C-9545-24298DA90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400" b="1" dirty="0"/>
              <a:t>Příznaky:</a:t>
            </a:r>
            <a:r>
              <a:rPr lang="cs-CZ" sz="2400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err="1"/>
              <a:t>pelvialgie</a:t>
            </a:r>
            <a:r>
              <a:rPr lang="cs-CZ" sz="2400" dirty="0"/>
              <a:t> – bolesti v </a:t>
            </a:r>
            <a:r>
              <a:rPr lang="cs-CZ" sz="2400" dirty="0" err="1"/>
              <a:t>podbříšku</a:t>
            </a:r>
            <a:r>
              <a:rPr lang="cs-CZ" sz="2400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 err="1"/>
              <a:t>dysmenorrhoea</a:t>
            </a:r>
            <a:r>
              <a:rPr lang="cs-CZ" sz="2400" dirty="0"/>
              <a:t> – bolestivá menstruace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dyspareunie – bolestivý pohlavní styk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sterilita – neschopnost otěhotnění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2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400" b="1" dirty="0"/>
              <a:t>Další komplikace:</a:t>
            </a:r>
            <a:r>
              <a:rPr lang="cs-CZ" sz="2400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mimoděložní těhotenství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krev v moči, případně ve stolici, pokud se tkáň endometria objeví ve střevě či močovém měchýři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méně často pak pobolívání orgánů umístěných mimo dutinu břišní</a:t>
            </a:r>
          </a:p>
        </p:txBody>
      </p:sp>
    </p:spTree>
    <p:extLst>
      <p:ext uri="{BB962C8B-B14F-4D97-AF65-F5344CB8AC3E}">
        <p14:creationId xmlns:p14="http://schemas.microsoft.com/office/powerpoint/2010/main" val="3604576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79D5F6-91D6-4102-9942-BB1969D11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Endometrióza – léčba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FEC46E-92E5-4EB6-BFBC-C751F30C3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Pro úspěch léčby je důležité přijít včas do centra léčby </a:t>
            </a:r>
            <a:r>
              <a:rPr lang="cs-CZ" sz="2400" dirty="0" err="1"/>
              <a:t>endometriozy</a:t>
            </a:r>
            <a:r>
              <a:rPr lang="cs-CZ" sz="2400" dirty="0"/>
              <a:t> (při potížích nemusí být doporučení od registrujícího gynekologa). Skladba léčebného plánu je následující: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b="1" dirty="0"/>
              <a:t>Chirurgická léčba (odstranění chorobných ložisek)</a:t>
            </a:r>
            <a:r>
              <a:rPr lang="cs-CZ" sz="2400" dirty="0"/>
              <a:t> - využíváme minimálně invazivních metod (tj z malých jizev na břiše), které zahrnují laparoskopii a robotickou chirurgii. Vyskytuje-li se ložisko na vaječnících, snažíme se maximálně zachovat jeho funkčnost.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b="1" dirty="0"/>
              <a:t>Konzervativní (neoperační) léčby </a:t>
            </a:r>
            <a:r>
              <a:rPr lang="cs-CZ" sz="2400" dirty="0"/>
              <a:t>(podávání léků, rehabilitace, psychoterapie, léčba chronické bolesti).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Případně </a:t>
            </a:r>
            <a:r>
              <a:rPr lang="cs-CZ" sz="2400" b="1" dirty="0"/>
              <a:t>kombinace obou metod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4413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D6C35C-F9B0-4C20-A386-8DB65C6B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Zdravotní komplikace těhotenství </a:t>
            </a:r>
            <a:br>
              <a:rPr lang="cs-CZ" dirty="0"/>
            </a:br>
            <a:r>
              <a:rPr lang="cs-CZ" dirty="0"/>
              <a:t>v pozdějším věku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FACA10-027B-4DFF-A39C-FA46977C6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problém s početím (neplodnost) představuje závažný problém </a:t>
            </a:r>
            <a:br>
              <a:rPr lang="cs-CZ" dirty="0"/>
            </a:br>
            <a:r>
              <a:rPr lang="cs-CZ" dirty="0"/>
              <a:t>u žen po 35 letech,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i když tato žena otěhotní, je zatížena větším množstvím komplikací souvisejícím s těhotenstvím a porodem,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se zvyšujícím se věkem matky riziko vzniku komplikací stoupá.</a:t>
            </a:r>
          </a:p>
        </p:txBody>
      </p:sp>
    </p:spTree>
    <p:extLst>
      <p:ext uri="{BB962C8B-B14F-4D97-AF65-F5344CB8AC3E}">
        <p14:creationId xmlns:p14="http://schemas.microsoft.com/office/powerpoint/2010/main" val="125053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AD3A1-C561-4CD1-AB2E-BFB8CEE5C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Přehled možných komplikací pozdního mateřství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A33127-F4FA-4286-A7F0-5A9E9D2A0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Neplodnost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Potrat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Chromozomální aberace plodu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Gestační diabetes </a:t>
            </a:r>
            <a:r>
              <a:rPr lang="cs-CZ" sz="2400" dirty="0" err="1"/>
              <a:t>mellitus</a:t>
            </a:r>
            <a:endParaRPr lang="cs-CZ" sz="2400" dirty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Hypertenze v těhotenství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Preeklampsie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Císařský řez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Intrauterinní růstová restrikce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2400" dirty="0"/>
              <a:t>Předčasný porod</a:t>
            </a:r>
          </a:p>
        </p:txBody>
      </p:sp>
    </p:spTree>
    <p:extLst>
      <p:ext uri="{BB962C8B-B14F-4D97-AF65-F5344CB8AC3E}">
        <p14:creationId xmlns:p14="http://schemas.microsoft.com/office/powerpoint/2010/main" val="3459406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80ECB-7D13-411C-85C0-29461DF9D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přidružených onemocnění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F8E197-9768-49D0-9DE9-95EAEE4BC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2800" i="1" dirty="0"/>
              <a:t>Tato onemocnění nevznikají s otěhotněním, jejich výskyt ale stoupá </a:t>
            </a:r>
            <a:br>
              <a:rPr lang="cs-CZ" sz="2800" i="1" dirty="0"/>
            </a:br>
            <a:r>
              <a:rPr lang="cs-CZ" sz="2800" i="1" dirty="0"/>
              <a:t>s narůstajícím věkem matky, představují závažná rizika těhotenství a porodu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Myomy dělohy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Endometrióza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Hypertenzní nemoc + její komplikace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 err="1"/>
              <a:t>Pregestační</a:t>
            </a:r>
            <a:r>
              <a:rPr lang="cs-CZ" sz="2800" dirty="0"/>
              <a:t> diabetes </a:t>
            </a:r>
            <a:r>
              <a:rPr lang="cs-CZ" sz="2800" dirty="0" err="1"/>
              <a:t>mellitus</a:t>
            </a:r>
            <a:r>
              <a:rPr lang="cs-CZ" sz="2800" dirty="0"/>
              <a:t> (cukrovka vzniklá před otěhotněním)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Další chronická onemocnění matky</a:t>
            </a:r>
          </a:p>
        </p:txBody>
      </p:sp>
    </p:spTree>
    <p:extLst>
      <p:ext uri="{BB962C8B-B14F-4D97-AF65-F5344CB8AC3E}">
        <p14:creationId xmlns:p14="http://schemas.microsoft.com/office/powerpoint/2010/main" val="1952838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BA0006-D22D-41A7-ACA8-CACE763F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Potrat – abort, abortus, </a:t>
            </a:r>
            <a:r>
              <a:rPr lang="cs-CZ" dirty="0" err="1"/>
              <a:t>aborce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C05FA6-93E7-4C07-9A40-3772E5653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ukončení těhotenství zánikem embrya nebo plodu před porodem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příčiny na straně plodu: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chromozomální a genetická porucha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příčiny na straně matky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anomálie dělohy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interní onemocnění matky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infekce matky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úraz matky</a:t>
            </a:r>
          </a:p>
        </p:txBody>
      </p:sp>
    </p:spTree>
    <p:extLst>
      <p:ext uri="{BB962C8B-B14F-4D97-AF65-F5344CB8AC3E}">
        <p14:creationId xmlns:p14="http://schemas.microsoft.com/office/powerpoint/2010/main" val="197005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C9522-C715-4720-953C-EF034D272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Potrat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EF46E3-253A-4515-918B-368099417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u věkové skupiny 30–34 let se vyskytuje významně zvýšené riziko potratu (15 %)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u věkové skupiny 35–39 se riziko násobí (31 %)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u věkové skupiny  nad 40 let je riziko až dvakrát vyšší v porovnání s ženami mladšího věku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800" dirty="0"/>
              <a:t>hlavní příčina, odpovědná za více jak polovinu potratů, je chromozomální aberace, způsobená chybou v období meiózy, která se tvoří v důsledku vyššího věku matky. Např. </a:t>
            </a:r>
            <a:r>
              <a:rPr lang="cs-CZ" sz="2800" dirty="0" err="1"/>
              <a:t>trisomie</a:t>
            </a:r>
            <a:r>
              <a:rPr lang="cs-CZ" sz="2800" dirty="0"/>
              <a:t> 21. chromozomu (Downův syndrom) – po 30. roce je šance na výskyt 1:800. Oproti tomu u ženy o 10 let starší je toto riziko 1:80.</a:t>
            </a:r>
          </a:p>
        </p:txBody>
      </p:sp>
    </p:spTree>
    <p:extLst>
      <p:ext uri="{BB962C8B-B14F-4D97-AF65-F5344CB8AC3E}">
        <p14:creationId xmlns:p14="http://schemas.microsoft.com/office/powerpoint/2010/main" val="153407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8A9909-B29D-4CCD-890A-BC92A8C4A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Gestační diabetes </a:t>
            </a:r>
            <a:r>
              <a:rPr lang="cs-CZ" dirty="0" err="1"/>
              <a:t>mellitus</a:t>
            </a:r>
            <a:r>
              <a:rPr lang="cs-CZ" dirty="0"/>
              <a:t> (GDM)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A13940-B458-4A5E-BD92-0406F4F7A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GDM (těhotenská cukrovka) je definován jako porucha metabolismu cukrů (bílkovin, tuků), kterou zjistíme poprvé v průběhu těhotenství.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jedná se o nejčastější druh diabetu, se kterým se v těhotenství můžeme setkat a který obvykle po porodu končí.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těhotenství je považováno za </a:t>
            </a:r>
            <a:r>
              <a:rPr lang="cs-CZ" sz="2000" dirty="0" err="1"/>
              <a:t>diabetogenní</a:t>
            </a:r>
            <a:r>
              <a:rPr lang="cs-CZ" sz="2000" dirty="0"/>
              <a:t> stav. GDM se vyvine u 5 % těhotných.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GDM se diagnostikuje 2,6 krát častěji u žen po 35. roce, než u žen mladších věkových skupin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často jej provází porodnické komplikace: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makrosomie plodu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preeklampsie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růstová restrikce plodu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riziko předčasného porodu</a:t>
            </a:r>
          </a:p>
        </p:txBody>
      </p:sp>
    </p:spTree>
    <p:extLst>
      <p:ext uri="{BB962C8B-B14F-4D97-AF65-F5344CB8AC3E}">
        <p14:creationId xmlns:p14="http://schemas.microsoft.com/office/powerpoint/2010/main" val="3991684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E81D8-08AD-4BED-8B1E-15D11554B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Hypertenze v těhotenství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5993D4-2878-400E-B04A-2B445A5C0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vysoký krevní tlak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výskyt hypertenze se zvyšuje hlavně po 40. roce 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starší prvorodičky mají až pětinásobné riziko, že se toto onemocnění </a:t>
            </a:r>
            <a:br>
              <a:rPr lang="cs-CZ" sz="2800" dirty="0"/>
            </a:br>
            <a:r>
              <a:rPr lang="cs-CZ" sz="2800" dirty="0"/>
              <a:t>u nich projeví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toto nebezpečí je dokonce devítinásobné u žen staršího věku, které rodí podruhé</a:t>
            </a:r>
          </a:p>
          <a:p>
            <a:pPr lvl="0" algn="just">
              <a:lnSpc>
                <a:spcPct val="110000"/>
              </a:lnSpc>
              <a:spcBef>
                <a:spcPts val="0"/>
              </a:spcBef>
            </a:pPr>
            <a:r>
              <a:rPr lang="cs-CZ" sz="2800" dirty="0"/>
              <a:t>hypertenze negativně ovlivňuje celkový stav těhotné, může být důvodem </a:t>
            </a:r>
            <a:br>
              <a:rPr lang="cs-CZ" sz="2800" dirty="0"/>
            </a:br>
            <a:r>
              <a:rPr lang="cs-CZ" sz="2800" dirty="0"/>
              <a:t>k předčasnému ukončení těhotenství</a:t>
            </a:r>
          </a:p>
        </p:txBody>
      </p:sp>
    </p:spTree>
    <p:extLst>
      <p:ext uri="{BB962C8B-B14F-4D97-AF65-F5344CB8AC3E}">
        <p14:creationId xmlns:p14="http://schemas.microsoft.com/office/powerpoint/2010/main" val="4257883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27C06-FB89-4277-BB7E-C221E617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Preeklampsie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EBE490-F3BD-4E55-8F3F-CB91AD3A1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je jedním z hlavních syndromů, které postihují těhotnou ženu </a:t>
            </a:r>
            <a:br>
              <a:rPr lang="cs-CZ" dirty="0"/>
            </a:br>
            <a:r>
              <a:rPr lang="cs-CZ" dirty="0"/>
              <a:t>ve vyšším věku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dřívější označení: těhotenská toxikóza, pozdní </a:t>
            </a:r>
            <a:r>
              <a:rPr lang="cs-CZ" dirty="0" err="1"/>
              <a:t>gestóza</a:t>
            </a:r>
            <a:r>
              <a:rPr lang="cs-CZ" dirty="0"/>
              <a:t>, EPH </a:t>
            </a:r>
            <a:r>
              <a:rPr lang="cs-CZ" dirty="0" err="1"/>
              <a:t>gestóza</a:t>
            </a:r>
            <a:r>
              <a:rPr lang="cs-CZ" dirty="0"/>
              <a:t> (Edémy, Proteinurie, Hypertenze)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může vážně ohrozit zdraví i život ženy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je častou příčinou předčasného ukončení těhotenství</a:t>
            </a:r>
          </a:p>
        </p:txBody>
      </p:sp>
    </p:spTree>
    <p:extLst>
      <p:ext uri="{BB962C8B-B14F-4D97-AF65-F5344CB8AC3E}">
        <p14:creationId xmlns:p14="http://schemas.microsoft.com/office/powerpoint/2010/main" val="27843147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4" id="{F7041BB1-9540-4DBC-91D7-A938977FD1A2}" vid="{61207D0C-23B6-4776-9F80-4559D666C2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sablona-pptx-in-time-2</Template>
  <TotalTime>10</TotalTime>
  <Words>1035</Words>
  <Application>Microsoft Office PowerPoint</Application>
  <PresentationFormat>Širokoúhlá obrazovka</PresentationFormat>
  <Paragraphs>108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Medicínské aspekty odkládání rodičovství</vt:lpstr>
      <vt:lpstr>Zdravotní komplikace těhotenství  v pozdějším věku</vt:lpstr>
      <vt:lpstr>Přehled možných komplikací pozdního mateřství</vt:lpstr>
      <vt:lpstr>Přehled přidružených onemocnění</vt:lpstr>
      <vt:lpstr>Potrat – abort, abortus, aborce</vt:lpstr>
      <vt:lpstr>Potrat</vt:lpstr>
      <vt:lpstr>Gestační diabetes mellitus (GDM)</vt:lpstr>
      <vt:lpstr>Hypertenze v těhotenství</vt:lpstr>
      <vt:lpstr>Preeklampsie</vt:lpstr>
      <vt:lpstr>Císařský řez</vt:lpstr>
      <vt:lpstr>Intrauterinní růstová restrikce plodu</vt:lpstr>
      <vt:lpstr>Předčasný porod</vt:lpstr>
      <vt:lpstr>Děložní myom</vt:lpstr>
      <vt:lpstr>Endometrióza</vt:lpstr>
      <vt:lpstr>Příznaky a komplikace nedometriozy</vt:lpstr>
      <vt:lpstr>Endometrióza – léčba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Dragon Tomas</dc:creator>
  <cp:lastModifiedBy>Dragon Tomas</cp:lastModifiedBy>
  <cp:revision>1</cp:revision>
  <dcterms:created xsi:type="dcterms:W3CDTF">2022-11-19T14:09:28Z</dcterms:created>
  <dcterms:modified xsi:type="dcterms:W3CDTF">2022-11-19T14:20:26Z</dcterms:modified>
</cp:coreProperties>
</file>