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F51"/>
    <a:srgbClr val="262626"/>
    <a:srgbClr val="837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98F73-EF78-464A-9266-9BC3DEE7B1D8}" v="9" dt="2022-11-21T11:40:06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on Tomas" userId="1ab665b9-8974-4a3a-a1a2-b37666880b32" providerId="ADAL" clId="{52198F73-EF78-464A-9266-9BC3DEE7B1D8}"/>
    <pc:docChg chg="undo redo custSel addSld modSld">
      <pc:chgData name="Dragon Tomas" userId="1ab665b9-8974-4a3a-a1a2-b37666880b32" providerId="ADAL" clId="{52198F73-EF78-464A-9266-9BC3DEE7B1D8}" dt="2022-11-21T11:43:50.416" v="687" actId="403"/>
      <pc:docMkLst>
        <pc:docMk/>
      </pc:docMkLst>
      <pc:sldChg chg="modSp mod">
        <pc:chgData name="Dragon Tomas" userId="1ab665b9-8974-4a3a-a1a2-b37666880b32" providerId="ADAL" clId="{52198F73-EF78-464A-9266-9BC3DEE7B1D8}" dt="2022-11-21T11:13:06.158" v="19" actId="948"/>
        <pc:sldMkLst>
          <pc:docMk/>
          <pc:sldMk cId="3226497194" sldId="263"/>
        </pc:sldMkLst>
        <pc:spChg chg="mod">
          <ac:chgData name="Dragon Tomas" userId="1ab665b9-8974-4a3a-a1a2-b37666880b32" providerId="ADAL" clId="{52198F73-EF78-464A-9266-9BC3DEE7B1D8}" dt="2022-11-21T11:13:06.158" v="19" actId="948"/>
          <ac:spMkLst>
            <pc:docMk/>
            <pc:sldMk cId="3226497194" sldId="263"/>
            <ac:spMk id="3" creationId="{014BE77A-E714-43D4-8567-7C1FFD4F01BD}"/>
          </ac:spMkLst>
        </pc:spChg>
      </pc:sldChg>
      <pc:sldChg chg="modSp new mod">
        <pc:chgData name="Dragon Tomas" userId="1ab665b9-8974-4a3a-a1a2-b37666880b32" providerId="ADAL" clId="{52198F73-EF78-464A-9266-9BC3DEE7B1D8}" dt="2022-11-21T11:12:42.421" v="8" actId="123"/>
        <pc:sldMkLst>
          <pc:docMk/>
          <pc:sldMk cId="946119319" sldId="264"/>
        </pc:sldMkLst>
        <pc:spChg chg="mod">
          <ac:chgData name="Dragon Tomas" userId="1ab665b9-8974-4a3a-a1a2-b37666880b32" providerId="ADAL" clId="{52198F73-EF78-464A-9266-9BC3DEE7B1D8}" dt="2022-11-21T11:12:18.046" v="1"/>
          <ac:spMkLst>
            <pc:docMk/>
            <pc:sldMk cId="946119319" sldId="264"/>
            <ac:spMk id="2" creationId="{04C14632-38C0-48F1-83F2-A60DD7077AF1}"/>
          </ac:spMkLst>
        </pc:spChg>
        <pc:spChg chg="mod">
          <ac:chgData name="Dragon Tomas" userId="1ab665b9-8974-4a3a-a1a2-b37666880b32" providerId="ADAL" clId="{52198F73-EF78-464A-9266-9BC3DEE7B1D8}" dt="2022-11-21T11:12:42.421" v="8" actId="123"/>
          <ac:spMkLst>
            <pc:docMk/>
            <pc:sldMk cId="946119319" sldId="264"/>
            <ac:spMk id="3" creationId="{B097DDDE-9065-4E04-85DE-731316450CEF}"/>
          </ac:spMkLst>
        </pc:spChg>
      </pc:sldChg>
      <pc:sldChg chg="modSp new mod">
        <pc:chgData name="Dragon Tomas" userId="1ab665b9-8974-4a3a-a1a2-b37666880b32" providerId="ADAL" clId="{52198F73-EF78-464A-9266-9BC3DEE7B1D8}" dt="2022-11-21T11:13:28.365" v="27" actId="255"/>
        <pc:sldMkLst>
          <pc:docMk/>
          <pc:sldMk cId="584455865" sldId="265"/>
        </pc:sldMkLst>
        <pc:spChg chg="mod">
          <ac:chgData name="Dragon Tomas" userId="1ab665b9-8974-4a3a-a1a2-b37666880b32" providerId="ADAL" clId="{52198F73-EF78-464A-9266-9BC3DEE7B1D8}" dt="2022-11-21T11:12:50.988" v="10"/>
          <ac:spMkLst>
            <pc:docMk/>
            <pc:sldMk cId="584455865" sldId="265"/>
            <ac:spMk id="2" creationId="{EE1CB66C-71C9-4D5F-85C0-BCAB07094D78}"/>
          </ac:spMkLst>
        </pc:spChg>
        <pc:spChg chg="mod">
          <ac:chgData name="Dragon Tomas" userId="1ab665b9-8974-4a3a-a1a2-b37666880b32" providerId="ADAL" clId="{52198F73-EF78-464A-9266-9BC3DEE7B1D8}" dt="2022-11-21T11:13:28.365" v="27" actId="255"/>
          <ac:spMkLst>
            <pc:docMk/>
            <pc:sldMk cId="584455865" sldId="265"/>
            <ac:spMk id="3" creationId="{AB923B93-33FF-4A90-A655-744F3C935AEC}"/>
          </ac:spMkLst>
        </pc:spChg>
      </pc:sldChg>
      <pc:sldChg chg="modSp new mod">
        <pc:chgData name="Dragon Tomas" userId="1ab665b9-8974-4a3a-a1a2-b37666880b32" providerId="ADAL" clId="{52198F73-EF78-464A-9266-9BC3DEE7B1D8}" dt="2022-11-21T11:15:41.923" v="38" actId="207"/>
        <pc:sldMkLst>
          <pc:docMk/>
          <pc:sldMk cId="2974429524" sldId="266"/>
        </pc:sldMkLst>
        <pc:spChg chg="mod">
          <ac:chgData name="Dragon Tomas" userId="1ab665b9-8974-4a3a-a1a2-b37666880b32" providerId="ADAL" clId="{52198F73-EF78-464A-9266-9BC3DEE7B1D8}" dt="2022-11-21T11:15:21.677" v="29"/>
          <ac:spMkLst>
            <pc:docMk/>
            <pc:sldMk cId="2974429524" sldId="266"/>
            <ac:spMk id="2" creationId="{935F9803-F1E0-40EA-B703-83F1E9F6B500}"/>
          </ac:spMkLst>
        </pc:spChg>
        <pc:spChg chg="mod">
          <ac:chgData name="Dragon Tomas" userId="1ab665b9-8974-4a3a-a1a2-b37666880b32" providerId="ADAL" clId="{52198F73-EF78-464A-9266-9BC3DEE7B1D8}" dt="2022-11-21T11:15:41.923" v="38" actId="207"/>
          <ac:spMkLst>
            <pc:docMk/>
            <pc:sldMk cId="2974429524" sldId="266"/>
            <ac:spMk id="3" creationId="{433E830B-5F1C-4418-AEEB-B4790CB08483}"/>
          </ac:spMkLst>
        </pc:spChg>
      </pc:sldChg>
      <pc:sldChg chg="addSp modSp new mod">
        <pc:chgData name="Dragon Tomas" userId="1ab665b9-8974-4a3a-a1a2-b37666880b32" providerId="ADAL" clId="{52198F73-EF78-464A-9266-9BC3DEE7B1D8}" dt="2022-11-21T11:19:31.222" v="236" actId="1076"/>
        <pc:sldMkLst>
          <pc:docMk/>
          <pc:sldMk cId="4134061158" sldId="267"/>
        </pc:sldMkLst>
        <pc:spChg chg="mod">
          <ac:chgData name="Dragon Tomas" userId="1ab665b9-8974-4a3a-a1a2-b37666880b32" providerId="ADAL" clId="{52198F73-EF78-464A-9266-9BC3DEE7B1D8}" dt="2022-11-21T11:15:51.862" v="40"/>
          <ac:spMkLst>
            <pc:docMk/>
            <pc:sldMk cId="4134061158" sldId="267"/>
            <ac:spMk id="2" creationId="{6BBD9DC5-2A4E-4550-8496-ADA17614E3DC}"/>
          </ac:spMkLst>
        </pc:spChg>
        <pc:spChg chg="mod">
          <ac:chgData name="Dragon Tomas" userId="1ab665b9-8974-4a3a-a1a2-b37666880b32" providerId="ADAL" clId="{52198F73-EF78-464A-9266-9BC3DEE7B1D8}" dt="2022-11-21T11:17:15.719" v="123" actId="403"/>
          <ac:spMkLst>
            <pc:docMk/>
            <pc:sldMk cId="4134061158" sldId="267"/>
            <ac:spMk id="3" creationId="{2CA3BCFD-3277-43FB-835D-CD010B5F87F1}"/>
          </ac:spMkLst>
        </pc:spChg>
        <pc:picChg chg="add mod">
          <ac:chgData name="Dragon Tomas" userId="1ab665b9-8974-4a3a-a1a2-b37666880b32" providerId="ADAL" clId="{52198F73-EF78-464A-9266-9BC3DEE7B1D8}" dt="2022-11-21T11:19:26.871" v="233" actId="14100"/>
          <ac:picMkLst>
            <pc:docMk/>
            <pc:sldMk cId="4134061158" sldId="267"/>
            <ac:picMk id="4" creationId="{8C5C3A7A-4FD7-4D0B-837D-37159DC57350}"/>
          </ac:picMkLst>
        </pc:picChg>
        <pc:picChg chg="add mod">
          <ac:chgData name="Dragon Tomas" userId="1ab665b9-8974-4a3a-a1a2-b37666880b32" providerId="ADAL" clId="{52198F73-EF78-464A-9266-9BC3DEE7B1D8}" dt="2022-11-21T11:19:31.222" v="236" actId="1076"/>
          <ac:picMkLst>
            <pc:docMk/>
            <pc:sldMk cId="4134061158" sldId="267"/>
            <ac:picMk id="5" creationId="{560040E9-D0C2-4155-8758-AC219A73DE33}"/>
          </ac:picMkLst>
        </pc:picChg>
      </pc:sldChg>
      <pc:sldChg chg="addSp modSp new mod">
        <pc:chgData name="Dragon Tomas" userId="1ab665b9-8974-4a3a-a1a2-b37666880b32" providerId="ADAL" clId="{52198F73-EF78-464A-9266-9BC3DEE7B1D8}" dt="2022-11-21T11:19:45.764" v="241" actId="1076"/>
        <pc:sldMkLst>
          <pc:docMk/>
          <pc:sldMk cId="4040735762" sldId="268"/>
        </pc:sldMkLst>
        <pc:spChg chg="mod">
          <ac:chgData name="Dragon Tomas" userId="1ab665b9-8974-4a3a-a1a2-b37666880b32" providerId="ADAL" clId="{52198F73-EF78-464A-9266-9BC3DEE7B1D8}" dt="2022-11-21T11:17:06.127" v="115"/>
          <ac:spMkLst>
            <pc:docMk/>
            <pc:sldMk cId="4040735762" sldId="268"/>
            <ac:spMk id="2" creationId="{86EC1275-BD76-42D9-840C-6BEE4CDF00E2}"/>
          </ac:spMkLst>
        </pc:spChg>
        <pc:spChg chg="mod">
          <ac:chgData name="Dragon Tomas" userId="1ab665b9-8974-4a3a-a1a2-b37666880b32" providerId="ADAL" clId="{52198F73-EF78-464A-9266-9BC3DEE7B1D8}" dt="2022-11-21T11:18:17.632" v="224" actId="403"/>
          <ac:spMkLst>
            <pc:docMk/>
            <pc:sldMk cId="4040735762" sldId="268"/>
            <ac:spMk id="3" creationId="{F0CC5DA9-2EEB-4D66-A145-D8AB0F32F780}"/>
          </ac:spMkLst>
        </pc:spChg>
        <pc:picChg chg="add mod">
          <ac:chgData name="Dragon Tomas" userId="1ab665b9-8974-4a3a-a1a2-b37666880b32" providerId="ADAL" clId="{52198F73-EF78-464A-9266-9BC3DEE7B1D8}" dt="2022-11-21T11:19:43.701" v="240" actId="1076"/>
          <ac:picMkLst>
            <pc:docMk/>
            <pc:sldMk cId="4040735762" sldId="268"/>
            <ac:picMk id="4" creationId="{61A4BDEF-E9D6-4D89-920B-EFB43271F15A}"/>
          </ac:picMkLst>
        </pc:picChg>
        <pc:picChg chg="add mod">
          <ac:chgData name="Dragon Tomas" userId="1ab665b9-8974-4a3a-a1a2-b37666880b32" providerId="ADAL" clId="{52198F73-EF78-464A-9266-9BC3DEE7B1D8}" dt="2022-11-21T11:19:45.764" v="241" actId="1076"/>
          <ac:picMkLst>
            <pc:docMk/>
            <pc:sldMk cId="4040735762" sldId="268"/>
            <ac:picMk id="5" creationId="{24DEE4F4-134A-4DC7-8EF8-68D573F4F825}"/>
          </ac:picMkLst>
        </pc:picChg>
      </pc:sldChg>
      <pc:sldChg chg="modSp new mod">
        <pc:chgData name="Dragon Tomas" userId="1ab665b9-8974-4a3a-a1a2-b37666880b32" providerId="ADAL" clId="{52198F73-EF78-464A-9266-9BC3DEE7B1D8}" dt="2022-11-21T11:21:53.912" v="282" actId="3626"/>
        <pc:sldMkLst>
          <pc:docMk/>
          <pc:sldMk cId="397277257" sldId="269"/>
        </pc:sldMkLst>
        <pc:spChg chg="mod">
          <ac:chgData name="Dragon Tomas" userId="1ab665b9-8974-4a3a-a1a2-b37666880b32" providerId="ADAL" clId="{52198F73-EF78-464A-9266-9BC3DEE7B1D8}" dt="2022-11-21T11:20:05.476" v="249" actId="255"/>
          <ac:spMkLst>
            <pc:docMk/>
            <pc:sldMk cId="397277257" sldId="269"/>
            <ac:spMk id="2" creationId="{D6BD6EB9-E2D0-45CB-97CE-51E4609197B0}"/>
          </ac:spMkLst>
        </pc:spChg>
        <pc:spChg chg="mod">
          <ac:chgData name="Dragon Tomas" userId="1ab665b9-8974-4a3a-a1a2-b37666880b32" providerId="ADAL" clId="{52198F73-EF78-464A-9266-9BC3DEE7B1D8}" dt="2022-11-21T11:21:53.912" v="282" actId="3626"/>
          <ac:spMkLst>
            <pc:docMk/>
            <pc:sldMk cId="397277257" sldId="269"/>
            <ac:spMk id="3" creationId="{78B30D9B-F919-4198-B45F-6B3F930E2A7E}"/>
          </ac:spMkLst>
        </pc:spChg>
      </pc:sldChg>
      <pc:sldChg chg="modSp new mod">
        <pc:chgData name="Dragon Tomas" userId="1ab665b9-8974-4a3a-a1a2-b37666880b32" providerId="ADAL" clId="{52198F73-EF78-464A-9266-9BC3DEE7B1D8}" dt="2022-11-21T11:22:37.342" v="306" actId="207"/>
        <pc:sldMkLst>
          <pc:docMk/>
          <pc:sldMk cId="1320892884" sldId="270"/>
        </pc:sldMkLst>
        <pc:spChg chg="mod">
          <ac:chgData name="Dragon Tomas" userId="1ab665b9-8974-4a3a-a1a2-b37666880b32" providerId="ADAL" clId="{52198F73-EF78-464A-9266-9BC3DEE7B1D8}" dt="2022-11-21T11:21:44.931" v="281" actId="3626"/>
          <ac:spMkLst>
            <pc:docMk/>
            <pc:sldMk cId="1320892884" sldId="270"/>
            <ac:spMk id="2" creationId="{6DCD069F-BED4-4CEC-8210-7C92C44FB71B}"/>
          </ac:spMkLst>
        </pc:spChg>
        <pc:spChg chg="mod">
          <ac:chgData name="Dragon Tomas" userId="1ab665b9-8974-4a3a-a1a2-b37666880b32" providerId="ADAL" clId="{52198F73-EF78-464A-9266-9BC3DEE7B1D8}" dt="2022-11-21T11:22:37.342" v="306" actId="207"/>
          <ac:spMkLst>
            <pc:docMk/>
            <pc:sldMk cId="1320892884" sldId="270"/>
            <ac:spMk id="3" creationId="{1A57D169-68BC-4E6C-85A7-B153886B7065}"/>
          </ac:spMkLst>
        </pc:spChg>
      </pc:sldChg>
      <pc:sldChg chg="addSp modSp new mod">
        <pc:chgData name="Dragon Tomas" userId="1ab665b9-8974-4a3a-a1a2-b37666880b32" providerId="ADAL" clId="{52198F73-EF78-464A-9266-9BC3DEE7B1D8}" dt="2022-11-21T11:23:42.744" v="334" actId="14861"/>
        <pc:sldMkLst>
          <pc:docMk/>
          <pc:sldMk cId="179858794" sldId="271"/>
        </pc:sldMkLst>
        <pc:spChg chg="mod">
          <ac:chgData name="Dragon Tomas" userId="1ab665b9-8974-4a3a-a1a2-b37666880b32" providerId="ADAL" clId="{52198F73-EF78-464A-9266-9BC3DEE7B1D8}" dt="2022-11-21T11:22:46.494" v="309" actId="20577"/>
          <ac:spMkLst>
            <pc:docMk/>
            <pc:sldMk cId="179858794" sldId="271"/>
            <ac:spMk id="2" creationId="{ACF93242-C305-4A05-A15A-FF403E0980DF}"/>
          </ac:spMkLst>
        </pc:spChg>
        <pc:spChg chg="mod">
          <ac:chgData name="Dragon Tomas" userId="1ab665b9-8974-4a3a-a1a2-b37666880b32" providerId="ADAL" clId="{52198F73-EF78-464A-9266-9BC3DEE7B1D8}" dt="2022-11-21T11:23:11.109" v="323" actId="123"/>
          <ac:spMkLst>
            <pc:docMk/>
            <pc:sldMk cId="179858794" sldId="271"/>
            <ac:spMk id="3" creationId="{51226FC4-4BBB-4B89-8A80-D58A0BE47BFB}"/>
          </ac:spMkLst>
        </pc:spChg>
        <pc:spChg chg="add mod">
          <ac:chgData name="Dragon Tomas" userId="1ab665b9-8974-4a3a-a1a2-b37666880b32" providerId="ADAL" clId="{52198F73-EF78-464A-9266-9BC3DEE7B1D8}" dt="2022-11-21T11:23:35.267" v="333" actId="14100"/>
          <ac:spMkLst>
            <pc:docMk/>
            <pc:sldMk cId="179858794" sldId="271"/>
            <ac:spMk id="5" creationId="{26AE2992-67F9-4276-BCC1-F4459B2820BF}"/>
          </ac:spMkLst>
        </pc:spChg>
        <pc:picChg chg="add mod">
          <ac:chgData name="Dragon Tomas" userId="1ab665b9-8974-4a3a-a1a2-b37666880b32" providerId="ADAL" clId="{52198F73-EF78-464A-9266-9BC3DEE7B1D8}" dt="2022-11-21T11:23:42.744" v="334" actId="14861"/>
          <ac:picMkLst>
            <pc:docMk/>
            <pc:sldMk cId="179858794" sldId="271"/>
            <ac:picMk id="6" creationId="{4FFE7AAC-BCF8-4A49-96B7-F5C7E4CC2B8C}"/>
          </ac:picMkLst>
        </pc:picChg>
      </pc:sldChg>
      <pc:sldChg chg="modSp new mod">
        <pc:chgData name="Dragon Tomas" userId="1ab665b9-8974-4a3a-a1a2-b37666880b32" providerId="ADAL" clId="{52198F73-EF78-464A-9266-9BC3DEE7B1D8}" dt="2022-11-21T11:27:44.426" v="392" actId="27636"/>
        <pc:sldMkLst>
          <pc:docMk/>
          <pc:sldMk cId="470237886" sldId="272"/>
        </pc:sldMkLst>
        <pc:spChg chg="mod">
          <ac:chgData name="Dragon Tomas" userId="1ab665b9-8974-4a3a-a1a2-b37666880b32" providerId="ADAL" clId="{52198F73-EF78-464A-9266-9BC3DEE7B1D8}" dt="2022-11-21T11:23:48.647" v="336"/>
          <ac:spMkLst>
            <pc:docMk/>
            <pc:sldMk cId="470237886" sldId="272"/>
            <ac:spMk id="2" creationId="{3F8748EC-1FF0-4BEE-829E-36D0B41D1853}"/>
          </ac:spMkLst>
        </pc:spChg>
        <pc:spChg chg="mod">
          <ac:chgData name="Dragon Tomas" userId="1ab665b9-8974-4a3a-a1a2-b37666880b32" providerId="ADAL" clId="{52198F73-EF78-464A-9266-9BC3DEE7B1D8}" dt="2022-11-21T11:27:44.426" v="392" actId="27636"/>
          <ac:spMkLst>
            <pc:docMk/>
            <pc:sldMk cId="470237886" sldId="272"/>
            <ac:spMk id="3" creationId="{BF539F28-0221-4152-889F-400DFC0BF28F}"/>
          </ac:spMkLst>
        </pc:spChg>
      </pc:sldChg>
      <pc:sldChg chg="modSp new mod">
        <pc:chgData name="Dragon Tomas" userId="1ab665b9-8974-4a3a-a1a2-b37666880b32" providerId="ADAL" clId="{52198F73-EF78-464A-9266-9BC3DEE7B1D8}" dt="2022-11-21T11:31:26.737" v="394" actId="20577"/>
        <pc:sldMkLst>
          <pc:docMk/>
          <pc:sldMk cId="1746793869" sldId="273"/>
        </pc:sldMkLst>
        <pc:spChg chg="mod">
          <ac:chgData name="Dragon Tomas" userId="1ab665b9-8974-4a3a-a1a2-b37666880b32" providerId="ADAL" clId="{52198F73-EF78-464A-9266-9BC3DEE7B1D8}" dt="2022-11-21T11:25:50.580" v="352"/>
          <ac:spMkLst>
            <pc:docMk/>
            <pc:sldMk cId="1746793869" sldId="273"/>
            <ac:spMk id="2" creationId="{1125ED91-6E98-40BB-A97C-7CD74D02197B}"/>
          </ac:spMkLst>
        </pc:spChg>
        <pc:spChg chg="mod">
          <ac:chgData name="Dragon Tomas" userId="1ab665b9-8974-4a3a-a1a2-b37666880b32" providerId="ADAL" clId="{52198F73-EF78-464A-9266-9BC3DEE7B1D8}" dt="2022-11-21T11:31:26.737" v="394" actId="20577"/>
          <ac:spMkLst>
            <pc:docMk/>
            <pc:sldMk cId="1746793869" sldId="273"/>
            <ac:spMk id="3" creationId="{1EE51175-4CA9-4BB6-A251-08C890BFA89B}"/>
          </ac:spMkLst>
        </pc:spChg>
      </pc:sldChg>
      <pc:sldChg chg="addSp modSp new mod">
        <pc:chgData name="Dragon Tomas" userId="1ab665b9-8974-4a3a-a1a2-b37666880b32" providerId="ADAL" clId="{52198F73-EF78-464A-9266-9BC3DEE7B1D8}" dt="2022-11-21T11:33:14.535" v="440" actId="1076"/>
        <pc:sldMkLst>
          <pc:docMk/>
          <pc:sldMk cId="3777231483" sldId="274"/>
        </pc:sldMkLst>
        <pc:spChg chg="mod">
          <ac:chgData name="Dragon Tomas" userId="1ab665b9-8974-4a3a-a1a2-b37666880b32" providerId="ADAL" clId="{52198F73-EF78-464A-9266-9BC3DEE7B1D8}" dt="2022-11-21T11:31:40.839" v="396"/>
          <ac:spMkLst>
            <pc:docMk/>
            <pc:sldMk cId="3777231483" sldId="274"/>
            <ac:spMk id="2" creationId="{074BD8EC-94C1-47CA-9F9C-CA1FEB7A5D78}"/>
          </ac:spMkLst>
        </pc:spChg>
        <pc:spChg chg="mod">
          <ac:chgData name="Dragon Tomas" userId="1ab665b9-8974-4a3a-a1a2-b37666880b32" providerId="ADAL" clId="{52198F73-EF78-464A-9266-9BC3DEE7B1D8}" dt="2022-11-21T11:32:34.687" v="425" actId="403"/>
          <ac:spMkLst>
            <pc:docMk/>
            <pc:sldMk cId="3777231483" sldId="274"/>
            <ac:spMk id="3" creationId="{61B41312-C30F-4BAD-9CC9-BF31F2DC3D29}"/>
          </ac:spMkLst>
        </pc:spChg>
        <pc:spChg chg="add mod">
          <ac:chgData name="Dragon Tomas" userId="1ab665b9-8974-4a3a-a1a2-b37666880b32" providerId="ADAL" clId="{52198F73-EF78-464A-9266-9BC3DEE7B1D8}" dt="2022-11-21T11:33:14.535" v="440" actId="1076"/>
          <ac:spMkLst>
            <pc:docMk/>
            <pc:sldMk cId="3777231483" sldId="274"/>
            <ac:spMk id="5" creationId="{9E435B35-5E72-4B12-AD4E-D723CA3B3747}"/>
          </ac:spMkLst>
        </pc:spChg>
        <pc:picChg chg="add mod">
          <ac:chgData name="Dragon Tomas" userId="1ab665b9-8974-4a3a-a1a2-b37666880b32" providerId="ADAL" clId="{52198F73-EF78-464A-9266-9BC3DEE7B1D8}" dt="2022-11-21T11:33:01.177" v="435" actId="14861"/>
          <ac:picMkLst>
            <pc:docMk/>
            <pc:sldMk cId="3777231483" sldId="274"/>
            <ac:picMk id="6" creationId="{9C1882EA-BAED-4BE5-8773-F744896EE268}"/>
          </ac:picMkLst>
        </pc:picChg>
      </pc:sldChg>
      <pc:sldChg chg="modSp new mod">
        <pc:chgData name="Dragon Tomas" userId="1ab665b9-8974-4a3a-a1a2-b37666880b32" providerId="ADAL" clId="{52198F73-EF78-464A-9266-9BC3DEE7B1D8}" dt="2022-11-21T11:38:08.054" v="597" actId="403"/>
        <pc:sldMkLst>
          <pc:docMk/>
          <pc:sldMk cId="3450462683" sldId="275"/>
        </pc:sldMkLst>
        <pc:spChg chg="mod">
          <ac:chgData name="Dragon Tomas" userId="1ab665b9-8974-4a3a-a1a2-b37666880b32" providerId="ADAL" clId="{52198F73-EF78-464A-9266-9BC3DEE7B1D8}" dt="2022-11-21T11:33:21.913" v="442"/>
          <ac:spMkLst>
            <pc:docMk/>
            <pc:sldMk cId="3450462683" sldId="275"/>
            <ac:spMk id="2" creationId="{5E2BA774-5A1F-4922-A197-6CAD698CBFE7}"/>
          </ac:spMkLst>
        </pc:spChg>
        <pc:spChg chg="mod">
          <ac:chgData name="Dragon Tomas" userId="1ab665b9-8974-4a3a-a1a2-b37666880b32" providerId="ADAL" clId="{52198F73-EF78-464A-9266-9BC3DEE7B1D8}" dt="2022-11-21T11:38:08.054" v="597" actId="403"/>
          <ac:spMkLst>
            <pc:docMk/>
            <pc:sldMk cId="3450462683" sldId="275"/>
            <ac:spMk id="3" creationId="{2483A700-5EBF-4ABA-AEA6-1BE54410745C}"/>
          </ac:spMkLst>
        </pc:spChg>
      </pc:sldChg>
      <pc:sldChg chg="modSp new mod">
        <pc:chgData name="Dragon Tomas" userId="1ab665b9-8974-4a3a-a1a2-b37666880b32" providerId="ADAL" clId="{52198F73-EF78-464A-9266-9BC3DEE7B1D8}" dt="2022-11-21T11:39:21.653" v="616" actId="207"/>
        <pc:sldMkLst>
          <pc:docMk/>
          <pc:sldMk cId="598380273" sldId="276"/>
        </pc:sldMkLst>
        <pc:spChg chg="mod">
          <ac:chgData name="Dragon Tomas" userId="1ab665b9-8974-4a3a-a1a2-b37666880b32" providerId="ADAL" clId="{52198F73-EF78-464A-9266-9BC3DEE7B1D8}" dt="2022-11-21T11:38:17.856" v="599"/>
          <ac:spMkLst>
            <pc:docMk/>
            <pc:sldMk cId="598380273" sldId="276"/>
            <ac:spMk id="2" creationId="{32A1849C-C108-4B7B-BCAD-6BC46BA90F82}"/>
          </ac:spMkLst>
        </pc:spChg>
        <pc:spChg chg="mod">
          <ac:chgData name="Dragon Tomas" userId="1ab665b9-8974-4a3a-a1a2-b37666880b32" providerId="ADAL" clId="{52198F73-EF78-464A-9266-9BC3DEE7B1D8}" dt="2022-11-21T11:39:21.653" v="616" actId="207"/>
          <ac:spMkLst>
            <pc:docMk/>
            <pc:sldMk cId="598380273" sldId="276"/>
            <ac:spMk id="3" creationId="{9ED9F5B6-44F3-4835-B796-99D827C87046}"/>
          </ac:spMkLst>
        </pc:spChg>
      </pc:sldChg>
      <pc:sldChg chg="modSp new mod">
        <pc:chgData name="Dragon Tomas" userId="1ab665b9-8974-4a3a-a1a2-b37666880b32" providerId="ADAL" clId="{52198F73-EF78-464A-9266-9BC3DEE7B1D8}" dt="2022-11-21T11:43:50.416" v="687" actId="403"/>
        <pc:sldMkLst>
          <pc:docMk/>
          <pc:sldMk cId="2673984024" sldId="277"/>
        </pc:sldMkLst>
        <pc:spChg chg="mod">
          <ac:chgData name="Dragon Tomas" userId="1ab665b9-8974-4a3a-a1a2-b37666880b32" providerId="ADAL" clId="{52198F73-EF78-464A-9266-9BC3DEE7B1D8}" dt="2022-11-21T11:39:43.740" v="620" actId="20577"/>
          <ac:spMkLst>
            <pc:docMk/>
            <pc:sldMk cId="2673984024" sldId="277"/>
            <ac:spMk id="2" creationId="{070746B3-DD08-44BF-AAAA-A9D5FDFF3B53}"/>
          </ac:spMkLst>
        </pc:spChg>
        <pc:spChg chg="mod">
          <ac:chgData name="Dragon Tomas" userId="1ab665b9-8974-4a3a-a1a2-b37666880b32" providerId="ADAL" clId="{52198F73-EF78-464A-9266-9BC3DEE7B1D8}" dt="2022-11-21T11:43:50.416" v="687" actId="403"/>
          <ac:spMkLst>
            <pc:docMk/>
            <pc:sldMk cId="2673984024" sldId="277"/>
            <ac:spMk id="3" creationId="{B315BCD8-9E81-4E0F-B871-0B44E489F6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78193-9D91-455D-899A-9B95E14BD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83200"/>
            <a:ext cx="9144000" cy="1006475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rgbClr val="E61F5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E86073-21DE-4CB4-9ACB-98D671A18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070"/>
            <a:ext cx="9144000" cy="365125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rgbClr val="2626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137C0395-E7FC-42A2-BECD-806FD7225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476" y="5512419"/>
            <a:ext cx="2609204" cy="1080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933B48A-E965-424E-A7D9-25B04BB903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4376" y="5512419"/>
            <a:ext cx="3814804" cy="10800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9E37A9E2-A272-4A48-A052-38869D8B9F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9876" y="5512419"/>
            <a:ext cx="2477648" cy="10800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5C2E0F4-942B-4F0F-ADF5-2B37A8209FC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40" y="265581"/>
            <a:ext cx="463492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14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8F0E6-2D3B-40C4-A6EB-9EB86662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E61F5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986E7-A2F1-44ED-B640-E5777DB7C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46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ADD88-5DE5-4034-9D0C-4786503B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F85490-9EDC-4F2A-B95A-D5BCC1EF2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526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5700C-4814-45E5-BB2C-919E7D2E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0"/>
            <a:ext cx="10515600" cy="85883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24B88-7D72-430D-A360-F56C688E6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6975"/>
            <a:ext cx="5181600" cy="37099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83ABCA-38FB-45B2-BE9F-DE0090FB8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66973"/>
            <a:ext cx="5181600" cy="370998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95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62C16-5099-458E-83A8-92674000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38276"/>
            <a:ext cx="10515600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F17C7E-C372-4975-81CA-4C156059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69319"/>
            <a:ext cx="51285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B151F7-97C5-432C-B09C-A95C83E7B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76575"/>
            <a:ext cx="5157787" cy="31130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02EF25-26EC-469F-A82B-4EA9702A7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1693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C739CA-763B-427A-8015-2911E01F9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76575"/>
            <a:ext cx="5183188" cy="31130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72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C6F73-8C46-4B37-8640-522F5A00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0556"/>
            <a:ext cx="10515600" cy="10168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9931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3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39008-BB3F-44E0-ABE2-BC70CEC5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97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D5355-ED70-48CD-BE59-F511DE5B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09700"/>
            <a:ext cx="6172200" cy="44513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2458D1-0ABB-4C26-A823-EC284F6F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9900"/>
            <a:ext cx="3932237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654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67A9A9-196C-4FCA-B572-DD1F96D6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047"/>
            <a:ext cx="10515600" cy="101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8B9AA0-5F96-4AC2-9930-B5FD4E71A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7321"/>
            <a:ext cx="10515600" cy="3459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CB4017A-8ED0-4A46-A9A2-9B4DA122622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660"/>
            <a:ext cx="231746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baseline="0">
          <a:solidFill>
            <a:srgbClr val="E61F5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jeni.cz/maminkam/poradc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zcr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mila.sk/sk/pre-matky/poradna-dojcenia/" TargetMode="External"/><Relationship Id="rId2" Type="http://schemas.openxmlformats.org/officeDocument/2006/relationships/hyperlink" Target="http://www.kojeni.cz/maminkam/brozura-koje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therclub.cz/jak-zapojit-tatinka-na-materske-dodrzujte-pravidlo-10-minut/" TargetMode="External"/><Relationship Id="rId5" Type="http://schemas.openxmlformats.org/officeDocument/2006/relationships/hyperlink" Target="https://www.tehotenstvi.cz/kojeni-kojenec/kojeni-je-v-hlave-zapisky-z-praxe-laktacni-poradkyne" TargetMode="External"/><Relationship Id="rId4" Type="http://schemas.openxmlformats.org/officeDocument/2006/relationships/hyperlink" Target="https://waba.org.my/warm-chain-car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31370-4200-424A-8557-D70F67057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1631"/>
            <a:ext cx="9144000" cy="2387600"/>
          </a:xfrm>
        </p:spPr>
        <p:txBody>
          <a:bodyPr/>
          <a:lstStyle/>
          <a:p>
            <a:r>
              <a:rPr lang="cs-CZ" dirty="0"/>
              <a:t>Kojení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5E59F9-F07A-4F3D-96D3-0B8144962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Základní rady a tipy pro adolescenty</a:t>
            </a:r>
          </a:p>
        </p:txBody>
      </p:sp>
    </p:spTree>
    <p:extLst>
      <p:ext uri="{BB962C8B-B14F-4D97-AF65-F5344CB8AC3E}">
        <p14:creationId xmlns:p14="http://schemas.microsoft.com/office/powerpoint/2010/main" val="144084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CB66C-71C9-4D5F-85C0-BCAB0709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správně kojit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923B93-33FF-4A90-A655-744F3C93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900" b="1" dirty="0"/>
              <a:t>4. Nic neuspěchat!</a:t>
            </a:r>
            <a:endParaRPr lang="cs-CZ" sz="1900" dirty="0"/>
          </a:p>
          <a:p>
            <a:pPr algn="just">
              <a:lnSpc>
                <a:spcPct val="120000"/>
              </a:lnSpc>
            </a:pPr>
            <a:r>
              <a:rPr lang="cs-CZ" sz="1900" dirty="0"/>
              <a:t>Odstranit ze svého okolí všechny rušivé elementy. První pokusy o kojení se musí provádět pomalu a v klidu. </a:t>
            </a:r>
          </a:p>
          <a:p>
            <a:pPr algn="just">
              <a:lnSpc>
                <a:spcPct val="120000"/>
              </a:lnSpc>
            </a:pPr>
            <a:r>
              <a:rPr lang="cs-CZ" sz="1900" dirty="0"/>
              <a:t>Snažit se přikládat dítě k prsu a nikoli prs k dítěti. Dítě pevně přitisknout k tělu tak, že se budete vzájemně dotýkat kůží a břichem a ústa se budou dotýkat bradavky. </a:t>
            </a:r>
          </a:p>
          <a:p>
            <a:pPr lvl="0" algn="just">
              <a:lnSpc>
                <a:spcPct val="120000"/>
              </a:lnSpc>
            </a:pPr>
            <a:r>
              <a:rPr lang="cs-CZ" sz="1900" dirty="0"/>
              <a:t>Dotyk na horním rtu může být dostatečným impulsem k aktivaci hledacího reflexu, dítě otočí hlavu s široce otevřenými ústy směrem k bradavce. </a:t>
            </a:r>
          </a:p>
          <a:p>
            <a:pPr lvl="0" algn="just">
              <a:lnSpc>
                <a:spcPct val="120000"/>
              </a:lnSpc>
            </a:pPr>
            <a:r>
              <a:rPr lang="cs-CZ" sz="1900" dirty="0"/>
              <a:t>Pokud je kojení bolestivé, může to znamenat, že je dítě přisáté pouze k bradavce a nikoli k celému prsu.</a:t>
            </a:r>
          </a:p>
          <a:p>
            <a:pPr lvl="0" algn="just">
              <a:lnSpc>
                <a:spcPct val="120000"/>
              </a:lnSpc>
            </a:pPr>
            <a:r>
              <a:rPr lang="cs-CZ" sz="1900" dirty="0"/>
              <a:t>Jakmile se dítě přisaje a začne proudit mléko, uvidíte výrazné pohyby čelisti a uslyšíte jemné polykací pohyby.</a:t>
            </a:r>
          </a:p>
        </p:txBody>
      </p:sp>
    </p:spTree>
    <p:extLst>
      <p:ext uri="{BB962C8B-B14F-4D97-AF65-F5344CB8AC3E}">
        <p14:creationId xmlns:p14="http://schemas.microsoft.com/office/powerpoint/2010/main" val="58445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F9803-F1E0-40EA-B703-83F1E9F6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správně kojit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3E830B-5F1C-4418-AEEB-B4790CB0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b="1" dirty="0"/>
              <a:t>5. Naučit se uvolnit sání</a:t>
            </a:r>
            <a:endParaRPr lang="cs-CZ" sz="2400" dirty="0"/>
          </a:p>
          <a:p>
            <a:pPr>
              <a:lnSpc>
                <a:spcPct val="120000"/>
              </a:lnSpc>
            </a:pPr>
            <a:r>
              <a:rPr lang="cs-CZ" sz="2400" dirty="0"/>
              <a:t>Pokud chce maminka sání přerušit a přesunout dítě k druhému prsu, musí zlehka vsunout prst mezi spodní a horní dáseň dítěte, aby otevřelo ústa.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/>
              <a:t>V případě potřeby vyhledejte odbornou pomoc</a:t>
            </a:r>
            <a:endParaRPr lang="cs-CZ" sz="2400" dirty="0"/>
          </a:p>
          <a:p>
            <a:pPr algn="just">
              <a:lnSpc>
                <a:spcPct val="120000"/>
              </a:lnSpc>
            </a:pPr>
            <a:r>
              <a:rPr lang="cs-CZ" sz="2400" dirty="0"/>
              <a:t>Je možné, že se budete potřebovat na některé věci zeptat a poradit se s odborníky. Pokud se Vám dostane rychlé podpory, zvýší se tím pravděpodobnost, že budete moci v kojení úspěšně pokračovat. Nemocnice mají seznamy svých laktačních poradců. Pomoc lze najít i u poradců uvedených na webových stránkách Laktační ligy ČR, </a:t>
            </a:r>
            <a:r>
              <a:rPr lang="cs-CZ" sz="2400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www.kojeni.cz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42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D9DC5-2A4E-4550-8496-ADA17614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Polohy při kojení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A3BCFD-3277-43FB-835D-CD010B5F8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321"/>
            <a:ext cx="5257800" cy="345964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cs-CZ" sz="2800" b="1" dirty="0"/>
              <a:t>Poloha vleže –</a:t>
            </a:r>
            <a:r>
              <a:rPr lang="cs-CZ" sz="2800" dirty="0"/>
              <a:t> Maminka i dítě leží na boku. Maminka má polštářem podloženou pouze hlavu tak, aby se vyrovnala poloha hlavy s výší ramene.</a:t>
            </a:r>
          </a:p>
          <a:p>
            <a:pPr algn="just">
              <a:lnSpc>
                <a:spcPct val="110000"/>
              </a:lnSpc>
            </a:pPr>
            <a:r>
              <a:rPr lang="cs-CZ" sz="2800" b="1" dirty="0"/>
              <a:t>Poloha vsedě –</a:t>
            </a:r>
            <a:r>
              <a:rPr lang="cs-CZ" sz="2800" dirty="0"/>
              <a:t> Hlavička dítěte leží </a:t>
            </a:r>
            <a:br>
              <a:rPr lang="cs-CZ" sz="2800" dirty="0"/>
            </a:br>
            <a:r>
              <a:rPr lang="cs-CZ" sz="2800" dirty="0"/>
              <a:t>v ohbí maminčiny paže. Její předloktí podpírá dítěti </a:t>
            </a:r>
            <a:r>
              <a:rPr lang="cs-CZ" sz="2800" dirty="0" err="1"/>
              <a:t>zádíčka</a:t>
            </a:r>
            <a:r>
              <a:rPr lang="cs-CZ" sz="2800" dirty="0"/>
              <a:t>. Prs přidržuje maminka druhou rukou.</a:t>
            </a:r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8C5C3A7A-4FD7-4D0B-837D-37159DC57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90" y="395958"/>
            <a:ext cx="4551111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0040E9-D0C2-4155-8758-AC219A73D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490" y="3582042"/>
            <a:ext cx="4551111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06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C1275-BD76-42D9-840C-6BEE4CDF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Polohy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kojení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C5DA9-2EEB-4D66-A145-D8AB0F32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321"/>
            <a:ext cx="5257800" cy="345964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sz="2400" b="1" dirty="0"/>
              <a:t>Fotbalové, boční držení –</a:t>
            </a:r>
            <a:r>
              <a:rPr lang="cs-CZ" sz="2400" dirty="0"/>
              <a:t> Je vhodné pro ženy s velkými prsy nebo plochými bradavkami. Dítě leží na matčině předloktí. Maminka mu rukou podpírá ramínka, přičemž prsty podepírají hlavičku. </a:t>
            </a:r>
          </a:p>
          <a:p>
            <a:pPr algn="just">
              <a:lnSpc>
                <a:spcPct val="120000"/>
              </a:lnSpc>
            </a:pPr>
            <a:r>
              <a:rPr lang="cs-CZ" sz="2400" b="1" dirty="0"/>
              <a:t>Poloha tanečníka – </a:t>
            </a:r>
            <a:r>
              <a:rPr lang="cs-CZ" sz="2400" dirty="0"/>
              <a:t>Je vhodná pro nedonošené děti nebo pro děti, které se špatně přisávají. Dítě leží na matčině předloktí. Maminčina ruka podpírá prs na téže straně.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A4BDEF-E9D6-4D89-920B-EFB43271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238" y="3588720"/>
            <a:ext cx="4551111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Zástupný obsah 8">
            <a:extLst>
              <a:ext uri="{FF2B5EF4-FFF2-40B4-BE49-F238E27FC236}">
                <a16:creationId xmlns:a16="http://schemas.microsoft.com/office/drawing/2014/main" id="{24DEE4F4-134A-4DC7-8EF8-68D573F4F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37" y="389280"/>
            <a:ext cx="4551111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73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D6EB9-E2D0-45CB-97CE-51E46091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200" dirty="0"/>
              <a:t>Kontraindikace kojení – aneb kdy kojit nemůžu?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B30D9B-F919-4198-B45F-6B3F930E2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cs-CZ" sz="2800" b="1" dirty="0"/>
              <a:t>Absolutní kontraindikace je, </a:t>
            </a:r>
            <a:r>
              <a:rPr lang="cs-CZ" sz="2800" dirty="0"/>
              <a:t>pokud u matky bylo diagnostikováno onemocnění </a:t>
            </a:r>
            <a:r>
              <a:rPr lang="cs-CZ" sz="2800" b="1" dirty="0"/>
              <a:t>virem HIV</a:t>
            </a:r>
            <a:r>
              <a:rPr lang="cs-CZ" sz="2800" dirty="0"/>
              <a:t>, případně se nemoc rozvinula do dalšího stádia. </a:t>
            </a:r>
          </a:p>
          <a:p>
            <a:pPr>
              <a:lnSpc>
                <a:spcPct val="120000"/>
              </a:lnSpc>
            </a:pPr>
            <a:r>
              <a:rPr lang="cs-CZ" sz="2800" dirty="0"/>
              <a:t>Kojit nelze také při nákaze virem </a:t>
            </a:r>
            <a:r>
              <a:rPr lang="cs-CZ" sz="2800" b="1" dirty="0"/>
              <a:t>HTLV1,2</a:t>
            </a:r>
            <a:r>
              <a:rPr lang="cs-CZ" sz="2800" dirty="0"/>
              <a:t>. </a:t>
            </a:r>
          </a:p>
          <a:p>
            <a:pPr>
              <a:lnSpc>
                <a:spcPct val="120000"/>
              </a:lnSpc>
            </a:pPr>
            <a:r>
              <a:rPr lang="cs-CZ" sz="2800" dirty="0"/>
              <a:t>Kojení se nedoporučuje u matek s drogovou či alkoholovou závislostí, kdy matka dlouhodobě neabstinuje. </a:t>
            </a:r>
          </a:p>
          <a:p>
            <a:pPr>
              <a:lnSpc>
                <a:spcPct val="120000"/>
              </a:lnSpc>
            </a:pPr>
            <a:r>
              <a:rPr lang="cs-CZ" sz="2800" dirty="0"/>
              <a:t>Kojení ze strany dítěte není možné, má-li silnou </a:t>
            </a:r>
            <a:r>
              <a:rPr lang="cs-CZ" sz="2800" dirty="0">
                <a:solidFill>
                  <a:srgbClr val="FF0000"/>
                </a:solidFill>
              </a:rPr>
              <a:t>alergii na laktózu</a:t>
            </a:r>
            <a:r>
              <a:rPr lang="cs-CZ" sz="2800" dirty="0"/>
              <a:t>. Dítě není možné kojit, trpí-li vzácným dědičným onemocněním metabolismu (fenylketonurie, </a:t>
            </a:r>
            <a:r>
              <a:rPr lang="cs-CZ" sz="2800" dirty="0" err="1"/>
              <a:t>galaktosemie</a:t>
            </a:r>
            <a:r>
              <a:rPr lang="cs-CZ" sz="2800" dirty="0"/>
              <a:t>) nebo silnou alergií na bílkovinu kravského mléka.</a:t>
            </a:r>
          </a:p>
        </p:txBody>
      </p:sp>
    </p:spTree>
    <p:extLst>
      <p:ext uri="{BB962C8B-B14F-4D97-AF65-F5344CB8AC3E}">
        <p14:creationId xmlns:p14="http://schemas.microsoft.com/office/powerpoint/2010/main" val="39727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D069F-BED4-4CEC-8210-7C92C44F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Rady při kojení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57D169-68BC-4E6C-85A7-B153886B7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sz="2000" dirty="0"/>
              <a:t>Nepijte </a:t>
            </a:r>
            <a:r>
              <a:rPr lang="cs-CZ" sz="2000" dirty="0">
                <a:solidFill>
                  <a:srgbClr val="FF0000"/>
                </a:solidFill>
              </a:rPr>
              <a:t>alkohol</a:t>
            </a:r>
            <a:r>
              <a:rPr lang="cs-CZ" sz="2000" dirty="0"/>
              <a:t> a nápoje s kofeinem. Ten obsahuje káva, zelený čaj, černý čaj nebo Cola.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Dávejte přednost bio produktům a přirozeným potravinám, nikoliv polotovarům.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Dodržujte pravidla správné výživy. Nejezte za dva.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Jezte méně masa. Mateřské mléko vegetariánek obsahuje nižší podíl škodlivých látek než mléko žen živících se smíšenou stravou.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Hodně pijte, laktaci pomůže čistá voda a </a:t>
            </a:r>
            <a:r>
              <a:rPr lang="cs-CZ" sz="2000" dirty="0">
                <a:solidFill>
                  <a:srgbClr val="FF0000"/>
                </a:solidFill>
              </a:rPr>
              <a:t>laktační čaje</a:t>
            </a:r>
            <a:r>
              <a:rPr lang="cs-CZ" sz="2000" dirty="0"/>
              <a:t>.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Nepoužívejte příliš ostré koření.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Nekuřte a vyhýbejte se zakouřeným prostorům.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Bradavky není nutné dezinfikovat.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Můžete kojit, i když máte </a:t>
            </a:r>
            <a:r>
              <a:rPr lang="cs-CZ" sz="2000" dirty="0">
                <a:solidFill>
                  <a:srgbClr val="FF0000"/>
                </a:solidFill>
              </a:rPr>
              <a:t>chřipku</a:t>
            </a:r>
            <a:r>
              <a:rPr lang="cs-CZ" sz="2000" dirty="0"/>
              <a:t> nebo horečku. O použití </a:t>
            </a:r>
            <a:r>
              <a:rPr lang="cs-CZ" sz="2000" dirty="0">
                <a:solidFill>
                  <a:srgbClr val="FF0000"/>
                </a:solidFill>
              </a:rPr>
              <a:t>léků při kojení </a:t>
            </a:r>
            <a:r>
              <a:rPr lang="cs-CZ" sz="2000" dirty="0"/>
              <a:t>se poraďte se svým lékařem.</a:t>
            </a:r>
          </a:p>
        </p:txBody>
      </p:sp>
    </p:spTree>
    <p:extLst>
      <p:ext uri="{BB962C8B-B14F-4D97-AF65-F5344CB8AC3E}">
        <p14:creationId xmlns:p14="http://schemas.microsoft.com/office/powerpoint/2010/main" val="132089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93242-C305-4A05-A15A-FF403E09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můžou tatínci podpořit kojení?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26FC4-4BBB-4B89-8A80-D58A0BE47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321"/>
            <a:ext cx="5257800" cy="345964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dirty="0"/>
              <a:t>Jsou důležitým členem kojícího ,,týmu.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Když otcové podporují kojení, tak se podílejí s péči o miminko a zlepšuje se rodičovské pouto.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6AE2992-67F9-4276-BCC1-F4459B2820BF}"/>
              </a:ext>
            </a:extLst>
          </p:cNvPr>
          <p:cNvSpPr txBox="1"/>
          <p:nvPr/>
        </p:nvSpPr>
        <p:spPr>
          <a:xfrm>
            <a:off x="6326579" y="5921828"/>
            <a:ext cx="5027219" cy="68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obr://motherclub.cz/jak-zapojit-tatinka-na-materske-dodrzujte-pravidlo-10-minut/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FE7AAC-BCF8-4A49-96B7-F5C7E4CC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80" y="2658464"/>
            <a:ext cx="5027220" cy="30547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5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748EC-1FF0-4BEE-829E-36D0B41D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pro nastávající tatínky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39F28-0221-4152-889F-400DFC0B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2200" b="1" dirty="0"/>
              <a:t>Spolupracujte s maminkou </a:t>
            </a:r>
            <a:r>
              <a:rPr lang="cs-CZ" sz="2200" dirty="0"/>
              <a:t>při kojení, jako rodina si stanovte cíle kojení.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2200" b="1" dirty="0"/>
              <a:t>Vzdělávejte se </a:t>
            </a:r>
            <a:r>
              <a:rPr lang="cs-CZ" sz="2200" dirty="0"/>
              <a:t>– z dostupných zdrojů zjistěte, jak je kojení důležité a jak funguje, navštěvujte prenatální kurzy, využívejte online zdroje apod.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2200" b="1" dirty="0"/>
              <a:t>Vytvořte doma prostředí</a:t>
            </a:r>
            <a:r>
              <a:rPr lang="cs-CZ" sz="2200" dirty="0"/>
              <a:t>, které je příznivé a podporuje kojení.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2200" b="1" dirty="0"/>
              <a:t>Pomáhejte s prací </a:t>
            </a:r>
            <a:r>
              <a:rPr lang="cs-CZ" sz="2200" dirty="0"/>
              <a:t>v domácnosti, pokud máte starší děti, tak se o ně starejte a věnujte se jim. To mamince poskytne čas a prostor, aby se mohla soustředit pouze na kojení.</a:t>
            </a:r>
          </a:p>
        </p:txBody>
      </p:sp>
    </p:spTree>
    <p:extLst>
      <p:ext uri="{BB962C8B-B14F-4D97-AF65-F5344CB8AC3E}">
        <p14:creationId xmlns:p14="http://schemas.microsoft.com/office/powerpoint/2010/main" val="470237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5ED91-6E98-40BB-A97C-7CD74D02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pro nastávající tatínky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51175-4CA9-4BB6-A251-08C890BFA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 startAt="5"/>
            </a:pPr>
            <a:r>
              <a:rPr lang="cs-CZ" sz="2400" dirty="0"/>
              <a:t>Vybudujte si své vlastní </a:t>
            </a:r>
            <a:r>
              <a:rPr lang="cs-CZ" sz="2400" b="1" dirty="0"/>
              <a:t>jedinečné pouto </a:t>
            </a:r>
            <a:r>
              <a:rPr lang="cs-CZ" sz="2400" dirty="0"/>
              <a:t>se svým dítětem aktivní interakcí </a:t>
            </a:r>
            <a:br>
              <a:rPr lang="cs-CZ" sz="2400" dirty="0"/>
            </a:br>
            <a:r>
              <a:rPr lang="cs-CZ" sz="2400" dirty="0"/>
              <a:t>tzn. nošením, mazlením a další péči o vaše miminko.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5"/>
            </a:pPr>
            <a:r>
              <a:rPr lang="cs-CZ" sz="2400" dirty="0"/>
              <a:t>Po 6 měsících výlučného kojení se oba rodiče mohou podílet na krmení doporučenými příkrmy.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5"/>
            </a:pPr>
            <a:r>
              <a:rPr lang="cs-CZ" sz="2400" b="1" dirty="0"/>
              <a:t>Aktivně sdílejte </a:t>
            </a:r>
            <a:r>
              <a:rPr lang="cs-CZ" sz="2400" dirty="0"/>
              <a:t>své zkušenosti s kojením s ostatními rodiči a přáteli.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5"/>
            </a:pPr>
            <a:r>
              <a:rPr lang="cs-CZ" sz="2400" dirty="0"/>
              <a:t>Dávejte si pozor na </a:t>
            </a:r>
            <a:r>
              <a:rPr lang="cs-CZ" sz="2400" b="1" dirty="0"/>
              <a:t>zavádějící marketing </a:t>
            </a:r>
            <a:r>
              <a:rPr lang="cs-CZ" sz="2400" dirty="0"/>
              <a:t>náhražek mateřského mléka a souvisejících produktů.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5"/>
            </a:pPr>
            <a:r>
              <a:rPr lang="cs-CZ" sz="2400" dirty="0"/>
              <a:t>Pokud můžete vezměte si dovolenou – placené volno (</a:t>
            </a:r>
            <a:r>
              <a:rPr lang="cs-CZ" sz="2400" b="1" dirty="0"/>
              <a:t>Při narození potomka, má muž (otec dítěte) nárok na placené volno.</a:t>
            </a:r>
            <a:r>
              <a:rPr lang="cs-CZ" sz="2400" dirty="0"/>
              <a:t> Aktuálně je to maximálně </a:t>
            </a:r>
            <a:r>
              <a:rPr lang="cs-CZ" sz="2400" b="1" dirty="0"/>
              <a:t>14 kalendářních dní).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679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BD8EC-94C1-47CA-9F9C-CA1FEB7A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Dospívající a problematika kojení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B41312-C30F-4BAD-9CC9-BF31F2DC3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321"/>
            <a:ext cx="5257800" cy="345964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sz="2800" dirty="0"/>
              <a:t>Dospívající mají možnost měnit společenské normy s využitím inovativních přístupů a pomocí různých zdrojů (online). </a:t>
            </a:r>
          </a:p>
          <a:p>
            <a:pPr algn="just">
              <a:lnSpc>
                <a:spcPct val="120000"/>
              </a:lnSpc>
            </a:pPr>
            <a:r>
              <a:rPr lang="cs-CZ" sz="2800" dirty="0"/>
              <a:t>Mohou tak hrát velmi důležitou </a:t>
            </a:r>
            <a:br>
              <a:rPr lang="cs-CZ" sz="2800" dirty="0"/>
            </a:br>
            <a:r>
              <a:rPr lang="cs-CZ" sz="2800" dirty="0"/>
              <a:t>a aktivní roli při utváření příznivého prostředí pro kojení, např. podpora kojení na veřejnosti.</a:t>
            </a:r>
          </a:p>
          <a:p>
            <a:pPr algn="just">
              <a:lnSpc>
                <a:spcPct val="120000"/>
              </a:lnSpc>
            </a:pPr>
            <a:r>
              <a:rPr lang="cs-CZ" sz="2800" dirty="0"/>
              <a:t>Jak na to?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435B35-5E72-4B12-AD4E-D723CA3B3747}"/>
              </a:ext>
            </a:extLst>
          </p:cNvPr>
          <p:cNvSpPr txBox="1"/>
          <p:nvPr/>
        </p:nvSpPr>
        <p:spPr>
          <a:xfrm>
            <a:off x="6609806" y="5853797"/>
            <a:ext cx="4214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/>
              <a:t>obr://motherclub.cz/jak-zapojit-tatinka-na-materske-dodrzujte-pravidlo-10-minut/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1882EA-BAED-4BE5-8773-F744896E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892" y="2717321"/>
            <a:ext cx="4040776" cy="30266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23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30AFB-1BCD-4B53-8C3D-1FB9C257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kojit?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79AEF8-1CA5-434C-848A-818F8029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321"/>
            <a:ext cx="6659880" cy="345964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cs-CZ" sz="2400" i="1" dirty="0"/>
              <a:t>„Výlučné kojení do ukončeného 6. měsíce následované pokračováním v kojení spolu s odpovídající komplementární výživou dle potřeb dítěte do 2 let i déle je třeba považovat za optimální výživový standard pro dítě, který je v souladu s doporučením Světové zdravotnické organizace (WHO), Evropské společnosti pro dětskou gastroenterologii, </a:t>
            </a:r>
            <a:r>
              <a:rPr lang="cs-CZ" sz="2400" i="1" dirty="0" err="1"/>
              <a:t>hepatologii</a:t>
            </a:r>
            <a:r>
              <a:rPr lang="cs-CZ" sz="2400" i="1" dirty="0"/>
              <a:t> a výživu (ESPGHAN)..." </a:t>
            </a:r>
            <a:r>
              <a:rPr lang="cs-CZ" sz="2400" dirty="0"/>
              <a:t>a doporučeními Ministerstva zdravotnictví České republiky (</a:t>
            </a:r>
            <a:r>
              <a:rPr lang="cs-CZ" sz="2400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http://www.mzcr.cz/</a:t>
            </a:r>
            <a:r>
              <a:rPr lang="cs-CZ" sz="2400" dirty="0"/>
              <a:t>).</a:t>
            </a:r>
          </a:p>
        </p:txBody>
      </p:sp>
      <p:pic>
        <p:nvPicPr>
          <p:cNvPr id="4" name="Picture 2" descr="Kojení je v hlavě: zápisky z praxe laktační poradkyně | Těhotenství.cz">
            <a:extLst>
              <a:ext uri="{FF2B5EF4-FFF2-40B4-BE49-F238E27FC236}">
                <a16:creationId xmlns:a16="http://schemas.microsoft.com/office/drawing/2014/main" id="{DBDAF0A5-A1A9-47C1-B045-695349EA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38" y="3373769"/>
            <a:ext cx="3865016" cy="19631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47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BA774-5A1F-4922-A197-6CAD698C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Dospívající a problematika kojení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3A700-5EBF-4ABA-AEA6-1BE544107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cs-CZ" sz="1600" b="1" dirty="0"/>
              <a:t>Jako mladý člověk můžete kojení podpořit mnoha způsoby. </a:t>
            </a:r>
          </a:p>
          <a:p>
            <a:pPr>
              <a:lnSpc>
                <a:spcPct val="120000"/>
              </a:lnSpc>
              <a:buNone/>
            </a:pPr>
            <a:endParaRPr lang="cs-CZ" sz="1600" dirty="0"/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600" dirty="0">
                <a:solidFill>
                  <a:srgbClr val="E61F51"/>
                </a:solidFill>
              </a:rPr>
              <a:t>Vzdělávejte se!</a:t>
            </a:r>
          </a:p>
          <a:p>
            <a:pPr marL="685800" lvl="2">
              <a:lnSpc>
                <a:spcPct val="120000"/>
              </a:lnSpc>
            </a:pPr>
            <a:r>
              <a:rPr lang="cs-CZ" sz="1600" dirty="0"/>
              <a:t>Přečtěte si o výhodách kojení, je to jedna z nejlepších investic, využívejte různé zdroje.</a:t>
            </a:r>
          </a:p>
          <a:p>
            <a:pPr>
              <a:lnSpc>
                <a:spcPct val="120000"/>
              </a:lnSpc>
              <a:buNone/>
            </a:pPr>
            <a:endParaRPr lang="cs-CZ" sz="1600" dirty="0"/>
          </a:p>
          <a:p>
            <a:pPr>
              <a:lnSpc>
                <a:spcPct val="120000"/>
              </a:lnSpc>
              <a:buFont typeface="+mj-lt"/>
              <a:buAutoNum type="arabicPeriod" startAt="2"/>
            </a:pPr>
            <a:r>
              <a:rPr lang="cs-CZ" sz="1600" dirty="0">
                <a:solidFill>
                  <a:srgbClr val="E61F51"/>
                </a:solidFill>
              </a:rPr>
              <a:t>Buďte kreativní!</a:t>
            </a:r>
          </a:p>
          <a:p>
            <a:pPr marL="685800" lvl="2">
              <a:lnSpc>
                <a:spcPct val="120000"/>
              </a:lnSpc>
            </a:pPr>
            <a:r>
              <a:rPr lang="cs-CZ" sz="1600" dirty="0"/>
              <a:t>Používejte různé způsoby sdílení informací o kojení, jak ho můžeme chránit a podporovat. Využijte zdroje sociálních sítí a různé platformy na podporu kojení.</a:t>
            </a:r>
          </a:p>
          <a:p>
            <a:pPr>
              <a:lnSpc>
                <a:spcPct val="120000"/>
              </a:lnSpc>
              <a:buNone/>
            </a:pPr>
            <a:endParaRPr lang="cs-CZ" sz="1600" dirty="0"/>
          </a:p>
          <a:p>
            <a:pPr>
              <a:lnSpc>
                <a:spcPct val="120000"/>
              </a:lnSpc>
              <a:buFont typeface="+mj-lt"/>
              <a:buAutoNum type="arabicPeriod" startAt="3"/>
            </a:pPr>
            <a:r>
              <a:rPr lang="cs-CZ" sz="1600" dirty="0">
                <a:solidFill>
                  <a:srgbClr val="E61F51"/>
                </a:solidFill>
              </a:rPr>
              <a:t>Zapojte se! </a:t>
            </a:r>
          </a:p>
          <a:p>
            <a:pPr marL="685800" lvl="2">
              <a:lnSpc>
                <a:spcPct val="120000"/>
              </a:lnSpc>
            </a:pPr>
            <a:r>
              <a:rPr lang="cs-CZ" sz="1600" dirty="0"/>
              <a:t>Pokud uvidíte kojící matku na veřejnosti, chovejte se ohleduplně, podpořte ji třeba jen  úsměvem. </a:t>
            </a:r>
          </a:p>
          <a:p>
            <a:pPr>
              <a:lnSpc>
                <a:spcPct val="120000"/>
              </a:lnSpc>
              <a:buNone/>
            </a:pPr>
            <a:endParaRPr lang="cs-CZ" sz="1600" dirty="0"/>
          </a:p>
          <a:p>
            <a:pPr>
              <a:lnSpc>
                <a:spcPct val="120000"/>
              </a:lnSpc>
              <a:buFont typeface="+mj-lt"/>
              <a:buAutoNum type="arabicPeriod" startAt="4"/>
            </a:pPr>
            <a:r>
              <a:rPr lang="cs-CZ" sz="1600" dirty="0">
                <a:solidFill>
                  <a:srgbClr val="E61F51"/>
                </a:solidFill>
              </a:rPr>
              <a:t>Buďte slyšet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Mluvte o této problematice nahlas! Sdílejte ověřené informace. Zároveň si dávejte pozor na </a:t>
            </a:r>
            <a:r>
              <a:rPr lang="cs-CZ" sz="1600" b="1" dirty="0" err="1"/>
              <a:t>fake</a:t>
            </a:r>
            <a:r>
              <a:rPr lang="cs-CZ" sz="1600" b="1" dirty="0"/>
              <a:t> </a:t>
            </a:r>
            <a:r>
              <a:rPr lang="cs-CZ" sz="1600" b="1" dirty="0" err="1"/>
              <a:t>news</a:t>
            </a:r>
            <a:r>
              <a:rPr lang="cs-CZ" sz="1600" b="1" dirty="0"/>
              <a:t>, hoaxy a dezinformační zprávy </a:t>
            </a:r>
            <a:r>
              <a:rPr lang="cs-CZ" sz="1600" dirty="0"/>
              <a:t> o kojení!</a:t>
            </a:r>
          </a:p>
        </p:txBody>
      </p:sp>
    </p:spTree>
    <p:extLst>
      <p:ext uri="{BB962C8B-B14F-4D97-AF65-F5344CB8AC3E}">
        <p14:creationId xmlns:p14="http://schemas.microsoft.com/office/powerpoint/2010/main" val="345046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1849C-C108-4B7B-BCAD-6BC46BA9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Dospívající a problematika kojení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D9F5B6-44F3-4835-B796-99D827C8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>
                <a:solidFill>
                  <a:srgbClr val="E61F51"/>
                </a:solidFill>
              </a:rPr>
              <a:t>Vymyslete projekt</a:t>
            </a:r>
            <a:r>
              <a:rPr lang="cs-CZ" dirty="0"/>
              <a:t>, zapojte svoji školu, buďte obhájce této problematiky.</a:t>
            </a:r>
          </a:p>
          <a:p>
            <a:pPr marL="514350" indent="-514350">
              <a:buFont typeface="+mj-lt"/>
              <a:buAutoNum type="arabicPeriod" startAt="5"/>
            </a:pPr>
            <a:endParaRPr lang="cs-CZ" dirty="0"/>
          </a:p>
          <a:p>
            <a:pPr marL="514350" indent="-514350">
              <a:buFont typeface="+mj-lt"/>
              <a:buAutoNum type="arabicPeriod" startAt="5"/>
            </a:pPr>
            <a:r>
              <a:rPr lang="cs-CZ" dirty="0"/>
              <a:t>Pokud máte ve svém okolí maminku, která kojí (např. sestru, kamarádku), tak ji </a:t>
            </a:r>
            <a:r>
              <a:rPr lang="cs-CZ" dirty="0">
                <a:solidFill>
                  <a:srgbClr val="E61F51"/>
                </a:solidFill>
              </a:rPr>
              <a:t>podporujte a aktivně ji pomáhejte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380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746B3-DD08-44BF-AAAA-A9D5FDFF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5BCD8-9E81-4E0F-B871-0B44E489F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cs-CZ" sz="2400" dirty="0">
                <a:solidFill>
                  <a:srgbClr val="E61F5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http://www.kojeni.cz/maminkam/brozura-kojeni/</a:t>
            </a:r>
            <a:endParaRPr lang="cs-CZ" sz="2400" dirty="0">
              <a:solidFill>
                <a:srgbClr val="E61F5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>
                <a:solidFill>
                  <a:srgbClr val="E61F5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www.mamila.sk/sk/pre-matky/poradna-dojcenia/</a:t>
            </a:r>
            <a:endParaRPr lang="cs-CZ" sz="2400" dirty="0">
              <a:solidFill>
                <a:srgbClr val="E61F5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>
                <a:solidFill>
                  <a:srgbClr val="E61F5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https://waba.org.my/warm-chain-card/</a:t>
            </a:r>
          </a:p>
          <a:p>
            <a:pPr>
              <a:lnSpc>
                <a:spcPct val="120000"/>
              </a:lnSpc>
            </a:pPr>
            <a:r>
              <a:rPr lang="cs-CZ" sz="2400" dirty="0"/>
              <a:t>Obr. 1 </a:t>
            </a:r>
            <a:r>
              <a:rPr lang="cs-CZ" sz="2400" dirty="0">
                <a:solidFill>
                  <a:srgbClr val="E61F5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https://www.tehotenstvi.cz/kojeni-kojenec/kojeni-je-v-hlave-zapisky-z-praxe-laktacni-poradkyne</a:t>
            </a:r>
            <a:endParaRPr lang="cs-CZ" sz="2400" dirty="0">
              <a:solidFill>
                <a:srgbClr val="E61F5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/>
              <a:t>Obr. 2 </a:t>
            </a:r>
            <a:r>
              <a:rPr lang="cs-CZ" sz="2400" dirty="0">
                <a:solidFill>
                  <a:srgbClr val="E61F5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https://motherclub.cz/jak-zapojit-tatinka-na-materske-dodrzujte-pravidlo-10-minut/</a:t>
            </a:r>
            <a:endParaRPr lang="cs-CZ" sz="2400" dirty="0">
              <a:solidFill>
                <a:srgbClr val="E61F5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/>
              <a:t>Obr. 3 </a:t>
            </a:r>
            <a:r>
              <a:rPr lang="cs-CZ" sz="2400" dirty="0">
                <a:solidFill>
                  <a:srgbClr val="E61F5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https://motherclub.cz/jak-zapojit-tatinka-na-materske-dodrzujte-pravidlo-10-minut/</a:t>
            </a:r>
            <a:endParaRPr lang="cs-CZ" sz="2400" dirty="0">
              <a:solidFill>
                <a:srgbClr val="E61F5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/>
              <a:t>Obrázky – polohy kojení </a:t>
            </a:r>
            <a:r>
              <a:rPr lang="cs-CZ" sz="2400" dirty="0">
                <a:solidFill>
                  <a:srgbClr val="E61F51"/>
                </a:solidFill>
              </a:rPr>
              <a:t>https://www.hipp.cz/mleko/pruvodce/tipy-pro-kojeni/jak-spravne-kojit-tipy-pro-expertky/</a:t>
            </a:r>
          </a:p>
        </p:txBody>
      </p:sp>
    </p:spTree>
    <p:extLst>
      <p:ext uri="{BB962C8B-B14F-4D97-AF65-F5344CB8AC3E}">
        <p14:creationId xmlns:p14="http://schemas.microsoft.com/office/powerpoint/2010/main" val="267398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4196C-EB67-4A81-8702-EA20F31B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55EE0-A56D-443C-AB47-1237CF02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321"/>
            <a:ext cx="10515600" cy="3459642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Světová zdravotnická organizace WHO a UNICEF vypracovaly tzv. </a:t>
            </a:r>
            <a:r>
              <a:rPr lang="cs-CZ" b="1" dirty="0"/>
              <a:t>globální strategii pro výživu kojenců </a:t>
            </a:r>
            <a:r>
              <a:rPr lang="cs-CZ" dirty="0"/>
              <a:t>a malých dětí. </a:t>
            </a:r>
          </a:p>
          <a:p>
            <a:pPr algn="just"/>
            <a:r>
              <a:rPr lang="cs-CZ" dirty="0"/>
              <a:t>V té doporučují </a:t>
            </a:r>
            <a:r>
              <a:rPr lang="cs-CZ" b="1" dirty="0"/>
              <a:t>výlučné</a:t>
            </a:r>
            <a:r>
              <a:rPr lang="cs-CZ" dirty="0"/>
              <a:t> kojení (tedy výživu pouze mateřským mlékem) dítěte </a:t>
            </a:r>
            <a:r>
              <a:rPr lang="cs-CZ" i="1" dirty="0"/>
              <a:t>do 6 měsíců věku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Poté můžete postupně přidávat k mateřskému mléku další doplňující výživu dle potřeby.</a:t>
            </a:r>
          </a:p>
          <a:p>
            <a:pPr algn="just"/>
            <a:r>
              <a:rPr lang="cs-CZ" dirty="0"/>
              <a:t>V kojení se pokračuje nejlépe až do dvou let života dítěte.</a:t>
            </a:r>
          </a:p>
        </p:txBody>
      </p:sp>
    </p:spTree>
    <p:extLst>
      <p:ext uri="{BB962C8B-B14F-4D97-AF65-F5344CB8AC3E}">
        <p14:creationId xmlns:p14="http://schemas.microsoft.com/office/powerpoint/2010/main" val="7640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9D54E-9DD1-4207-A922-40DD3B44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kojení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76A4CE-F5CA-40D1-8EF0-197E37C9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cs-CZ" sz="2800" dirty="0"/>
              <a:t>Kojenec dostává v mateřském mléce všechny </a:t>
            </a:r>
            <a:r>
              <a:rPr lang="cs-CZ" sz="2800" b="1" dirty="0"/>
              <a:t>potřebné živiny</a:t>
            </a:r>
            <a:r>
              <a:rPr lang="cs-CZ" sz="2800" dirty="0"/>
              <a:t>. </a:t>
            </a:r>
          </a:p>
          <a:p>
            <a:pPr algn="just">
              <a:lnSpc>
                <a:spcPct val="110000"/>
              </a:lnSpc>
            </a:pPr>
            <a:r>
              <a:rPr lang="cs-CZ" sz="2800" dirty="0"/>
              <a:t>Je to levné, neplatíte vůbec nic.</a:t>
            </a:r>
          </a:p>
          <a:p>
            <a:pPr algn="just">
              <a:lnSpc>
                <a:spcPct val="110000"/>
              </a:lnSpc>
            </a:pPr>
            <a:r>
              <a:rPr lang="cs-CZ" sz="2800" dirty="0"/>
              <a:t>Živiny jsou v optimálním poměru, snadno se tráví a vstřebávají. </a:t>
            </a:r>
          </a:p>
          <a:p>
            <a:pPr algn="just">
              <a:lnSpc>
                <a:spcPct val="110000"/>
              </a:lnSpc>
            </a:pPr>
            <a:r>
              <a:rPr lang="cs-CZ" sz="2800" dirty="0"/>
              <a:t>Zlepšují  </a:t>
            </a:r>
            <a:r>
              <a:rPr lang="cs-CZ" sz="2800" b="1" dirty="0"/>
              <a:t>imunitní systém</a:t>
            </a:r>
            <a:r>
              <a:rPr lang="cs-CZ" sz="2800" dirty="0"/>
              <a:t> dítěte. Přes mléko dítě získává </a:t>
            </a:r>
            <a:r>
              <a:rPr lang="cs-CZ" sz="2800" b="1" dirty="0"/>
              <a:t>protilátky proti infekcím</a:t>
            </a:r>
            <a:r>
              <a:rPr lang="cs-CZ" sz="2800" dirty="0"/>
              <a:t>. </a:t>
            </a:r>
          </a:p>
          <a:p>
            <a:pPr algn="just">
              <a:lnSpc>
                <a:spcPct val="110000"/>
              </a:lnSpc>
            </a:pPr>
            <a:r>
              <a:rPr lang="cs-CZ" sz="2800" dirty="0"/>
              <a:t>Kromě toho má kojení </a:t>
            </a:r>
            <a:r>
              <a:rPr lang="cs-CZ" sz="2800" b="1" dirty="0"/>
              <a:t>pozitivní vliv i na zdravotní stav matky</a:t>
            </a:r>
            <a:r>
              <a:rPr lang="cs-CZ" sz="28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cs-CZ" sz="2800" dirty="0"/>
              <a:t>Oddaluje další těhotenství</a:t>
            </a:r>
          </a:p>
          <a:p>
            <a:pPr algn="just">
              <a:lnSpc>
                <a:spcPct val="110000"/>
              </a:lnSpc>
            </a:pPr>
            <a:r>
              <a:rPr lang="cs-CZ" sz="2800" dirty="0"/>
              <a:t>Vytváří se velmi silné pouto mezi matkou a dítětem.</a:t>
            </a:r>
          </a:p>
        </p:txBody>
      </p:sp>
    </p:spTree>
    <p:extLst>
      <p:ext uri="{BB962C8B-B14F-4D97-AF65-F5344CB8AC3E}">
        <p14:creationId xmlns:p14="http://schemas.microsoft.com/office/powerpoint/2010/main" val="142955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56EEAB4-691D-4561-AF5D-793668C06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000" y="729000"/>
            <a:ext cx="5400000" cy="54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3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DACAE70-C776-435B-A8F8-80A839A09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000" y="729000"/>
            <a:ext cx="5400000" cy="54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16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D29D6-1278-444A-9119-44279917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kojení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9134D-B3B3-4325-A39B-C6EBE47C0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Nejdůležitější při kojení je:</a:t>
            </a:r>
          </a:p>
          <a:p>
            <a:pPr algn="just"/>
            <a:r>
              <a:rPr lang="cs-CZ" b="1" dirty="0"/>
              <a:t>správné držení prsu,</a:t>
            </a:r>
            <a:endParaRPr lang="cs-CZ" dirty="0"/>
          </a:p>
          <a:p>
            <a:pPr algn="just"/>
            <a:r>
              <a:rPr lang="cs-CZ" b="1" dirty="0"/>
              <a:t>vzájemná poloha matky a dítěte,</a:t>
            </a:r>
            <a:endParaRPr lang="cs-CZ" dirty="0"/>
          </a:p>
          <a:p>
            <a:pPr algn="just"/>
            <a:r>
              <a:rPr lang="cs-CZ" b="1" dirty="0"/>
              <a:t>technika přisátí,</a:t>
            </a:r>
            <a:endParaRPr lang="cs-CZ" dirty="0"/>
          </a:p>
          <a:p>
            <a:pPr algn="just"/>
            <a:r>
              <a:rPr lang="cs-CZ" b="1" dirty="0"/>
              <a:t>technika sání.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31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A1466-036A-4228-AF43-8A9AFED4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správně kojit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4BE77A-E714-43D4-8567-7C1FFD4F0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cs-CZ" sz="2800" b="1" dirty="0"/>
              <a:t>1. Poprvé by se mělo dítě přiložit ke kojení během prvních třiceti minut po porodu</a:t>
            </a:r>
            <a:endParaRPr lang="cs-CZ" sz="2800" dirty="0"/>
          </a:p>
          <a:p>
            <a:pPr algn="just">
              <a:lnSpc>
                <a:spcPct val="110000"/>
              </a:lnSpc>
            </a:pPr>
            <a:r>
              <a:rPr lang="cs-CZ" sz="2800" dirty="0"/>
              <a:t>Sací reflex je v tuto chvíli obzvláště silný. Kontakt kůže na kůži je velmi důležitý </a:t>
            </a:r>
            <a:br>
              <a:rPr lang="cs-CZ" sz="2800" dirty="0"/>
            </a:br>
            <a:r>
              <a:rPr lang="cs-CZ" sz="2800" dirty="0"/>
              <a:t>a napomáhá úspěšnému začátku kojení.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2800" b="1" dirty="0"/>
              <a:t>2. Kojení podle potřeby</a:t>
            </a:r>
            <a:endParaRPr lang="cs-CZ" sz="2800" dirty="0"/>
          </a:p>
          <a:p>
            <a:pPr algn="just">
              <a:lnSpc>
                <a:spcPct val="110000"/>
              </a:lnSpc>
            </a:pPr>
            <a:r>
              <a:rPr lang="cs-CZ" sz="2800" dirty="0"/>
              <a:t>Čím častěji se bude dítě kojit, tím více mléka tělo vyprodukuje. </a:t>
            </a:r>
          </a:p>
          <a:p>
            <a:pPr algn="just">
              <a:lnSpc>
                <a:spcPct val="110000"/>
              </a:lnSpc>
            </a:pPr>
            <a:r>
              <a:rPr lang="cs-CZ" sz="2800" dirty="0"/>
              <a:t>Dítě se má kojit, kdykoli má hlad nebo projeví zájem o kojení. U většiny novorozenců to znamená kojení každé 2–3 hodiny ve dne i v noci, tj. 8 až 12krát během 24 hodin.</a:t>
            </a:r>
          </a:p>
        </p:txBody>
      </p:sp>
    </p:spTree>
    <p:extLst>
      <p:ext uri="{BB962C8B-B14F-4D97-AF65-F5344CB8AC3E}">
        <p14:creationId xmlns:p14="http://schemas.microsoft.com/office/powerpoint/2010/main" val="322649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14632-38C0-48F1-83F2-A60DD707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správně kojit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7DDDE-9065-4E04-85DE-731316450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dirty="0"/>
              <a:t>3. Připravit si vhodné prostředí</a:t>
            </a:r>
            <a:endParaRPr lang="cs-CZ" sz="2400" dirty="0"/>
          </a:p>
          <a:p>
            <a:pPr algn="just"/>
            <a:r>
              <a:rPr lang="cs-CZ" sz="2400" dirty="0"/>
              <a:t>Kojení by mělo být chvilkou, kterou bude maminka trávit se svým dítětem v klidu. </a:t>
            </a:r>
          </a:p>
          <a:p>
            <a:pPr algn="just"/>
            <a:r>
              <a:rPr lang="cs-CZ" sz="2400" dirty="0"/>
              <a:t>Důležité je, připravit si následující pomůcky:</a:t>
            </a:r>
          </a:p>
          <a:p>
            <a:pPr lvl="1" algn="just"/>
            <a:r>
              <a:rPr lang="cs-CZ" sz="2400" b="1" dirty="0"/>
              <a:t>Kojící polštář</a:t>
            </a:r>
            <a:r>
              <a:rPr lang="cs-CZ" sz="2400" dirty="0"/>
              <a:t>, kterým dítě na klíně podepřete.</a:t>
            </a:r>
          </a:p>
          <a:p>
            <a:pPr lvl="1" algn="just"/>
            <a:r>
              <a:rPr lang="cs-CZ" sz="2400" b="1" dirty="0"/>
              <a:t>Kojící stoličku</a:t>
            </a:r>
            <a:r>
              <a:rPr lang="cs-CZ" sz="2400" dirty="0"/>
              <a:t>, abyste mohla mít maminka nohy ve zvýšené poloze, a uvolnit tak napětí v páteři.</a:t>
            </a:r>
          </a:p>
        </p:txBody>
      </p:sp>
    </p:spTree>
    <p:extLst>
      <p:ext uri="{BB962C8B-B14F-4D97-AF65-F5344CB8AC3E}">
        <p14:creationId xmlns:p14="http://schemas.microsoft.com/office/powerpoint/2010/main" val="946119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5CB027E4-3D49-4BCC-9B52-180C7021E5C1}" vid="{84D27D85-E45A-4D2D-B3D1-BBD7E0824B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sablona-pptx-in-time-2</Template>
  <TotalTime>78</TotalTime>
  <Words>1475</Words>
  <Application>Microsoft Office PowerPoint</Application>
  <PresentationFormat>Širokoúhlá obrazovka</PresentationFormat>
  <Paragraphs>115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Kojení</vt:lpstr>
      <vt:lpstr>Proč kojit?</vt:lpstr>
      <vt:lpstr>Kojení</vt:lpstr>
      <vt:lpstr>Výhody kojení</vt:lpstr>
      <vt:lpstr>Prezentace aplikace PowerPoint</vt:lpstr>
      <vt:lpstr>Prezentace aplikace PowerPoint</vt:lpstr>
      <vt:lpstr>Výhody kojení</vt:lpstr>
      <vt:lpstr>Jak správně kojit</vt:lpstr>
      <vt:lpstr>Jak správně kojit</vt:lpstr>
      <vt:lpstr>Jak správně kojit</vt:lpstr>
      <vt:lpstr>Jak správně kojit</vt:lpstr>
      <vt:lpstr>Polohy při kojení</vt:lpstr>
      <vt:lpstr>Polohy při kojení</vt:lpstr>
      <vt:lpstr>Kontraindikace kojení – aneb kdy kojit nemůžu?</vt:lpstr>
      <vt:lpstr>Rady při kojení</vt:lpstr>
      <vt:lpstr>Jak můžou tatínci podpořit kojení?</vt:lpstr>
      <vt:lpstr>Tipy pro nastávající tatínky</vt:lpstr>
      <vt:lpstr>Tipy pro nastávající tatínky</vt:lpstr>
      <vt:lpstr>Dospívající a problematika kojení</vt:lpstr>
      <vt:lpstr>Dospívající a problematika kojení</vt:lpstr>
      <vt:lpstr>Dospívající a problematika kojení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Kojení</dc:title>
  <dc:creator>Dragon Tomas</dc:creator>
  <cp:lastModifiedBy>Dragon Tomas</cp:lastModifiedBy>
  <cp:revision>1</cp:revision>
  <dcterms:created xsi:type="dcterms:W3CDTF">2022-11-21T10:25:26Z</dcterms:created>
  <dcterms:modified xsi:type="dcterms:W3CDTF">2022-11-21T11:43:59Z</dcterms:modified>
</cp:coreProperties>
</file>