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  <a:srgbClr val="E61F51"/>
    <a:srgbClr val="837D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965F38-0975-4D77-95FC-7DC157119860}" v="3" dt="2022-11-19T14:29:38.2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6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agon Tomas" userId="1ab665b9-8974-4a3a-a1a2-b37666880b32" providerId="ADAL" clId="{5B965F38-0975-4D77-95FC-7DC157119860}"/>
    <pc:docChg chg="undo redo custSel addSld modSld">
      <pc:chgData name="Dragon Tomas" userId="1ab665b9-8974-4a3a-a1a2-b37666880b32" providerId="ADAL" clId="{5B965F38-0975-4D77-95FC-7DC157119860}" dt="2022-11-19T14:32:59.582" v="237" actId="403"/>
      <pc:docMkLst>
        <pc:docMk/>
      </pc:docMkLst>
      <pc:sldChg chg="modSp mod">
        <pc:chgData name="Dragon Tomas" userId="1ab665b9-8974-4a3a-a1a2-b37666880b32" providerId="ADAL" clId="{5B965F38-0975-4D77-95FC-7DC157119860}" dt="2022-11-19T14:23:43.232" v="2"/>
        <pc:sldMkLst>
          <pc:docMk/>
          <pc:sldMk cId="1440841666" sldId="256"/>
        </pc:sldMkLst>
        <pc:spChg chg="mod">
          <ac:chgData name="Dragon Tomas" userId="1ab665b9-8974-4a3a-a1a2-b37666880b32" providerId="ADAL" clId="{5B965F38-0975-4D77-95FC-7DC157119860}" dt="2022-11-19T14:23:37.422" v="1" actId="27636"/>
          <ac:spMkLst>
            <pc:docMk/>
            <pc:sldMk cId="1440841666" sldId="256"/>
            <ac:spMk id="2" creationId="{FB331370-4200-424A-8557-D70F6705736A}"/>
          </ac:spMkLst>
        </pc:spChg>
        <pc:spChg chg="mod">
          <ac:chgData name="Dragon Tomas" userId="1ab665b9-8974-4a3a-a1a2-b37666880b32" providerId="ADAL" clId="{5B965F38-0975-4D77-95FC-7DC157119860}" dt="2022-11-19T14:23:43.232" v="2"/>
          <ac:spMkLst>
            <pc:docMk/>
            <pc:sldMk cId="1440841666" sldId="256"/>
            <ac:spMk id="3" creationId="{DC5E59F9-F07A-4F3D-96D3-0B8144962A18}"/>
          </ac:spMkLst>
        </pc:spChg>
      </pc:sldChg>
      <pc:sldChg chg="modSp new mod">
        <pc:chgData name="Dragon Tomas" userId="1ab665b9-8974-4a3a-a1a2-b37666880b32" providerId="ADAL" clId="{5B965F38-0975-4D77-95FC-7DC157119860}" dt="2022-11-19T14:24:06.904" v="10" actId="27636"/>
        <pc:sldMkLst>
          <pc:docMk/>
          <pc:sldMk cId="3048841962" sldId="257"/>
        </pc:sldMkLst>
        <pc:spChg chg="mod">
          <ac:chgData name="Dragon Tomas" userId="1ab665b9-8974-4a3a-a1a2-b37666880b32" providerId="ADAL" clId="{5B965F38-0975-4D77-95FC-7DC157119860}" dt="2022-11-19T14:23:49.486" v="4"/>
          <ac:spMkLst>
            <pc:docMk/>
            <pc:sldMk cId="3048841962" sldId="257"/>
            <ac:spMk id="2" creationId="{F718640E-6E10-4B28-AEDB-D17737D7ECCF}"/>
          </ac:spMkLst>
        </pc:spChg>
        <pc:spChg chg="mod">
          <ac:chgData name="Dragon Tomas" userId="1ab665b9-8974-4a3a-a1a2-b37666880b32" providerId="ADAL" clId="{5B965F38-0975-4D77-95FC-7DC157119860}" dt="2022-11-19T14:24:06.904" v="10" actId="27636"/>
          <ac:spMkLst>
            <pc:docMk/>
            <pc:sldMk cId="3048841962" sldId="257"/>
            <ac:spMk id="3" creationId="{F08DF1A3-90A9-408C-B983-92D28ECC4241}"/>
          </ac:spMkLst>
        </pc:spChg>
      </pc:sldChg>
      <pc:sldChg chg="modSp new mod">
        <pc:chgData name="Dragon Tomas" userId="1ab665b9-8974-4a3a-a1a2-b37666880b32" providerId="ADAL" clId="{5B965F38-0975-4D77-95FC-7DC157119860}" dt="2022-11-19T14:26:26.621" v="40" actId="403"/>
        <pc:sldMkLst>
          <pc:docMk/>
          <pc:sldMk cId="3233364371" sldId="258"/>
        </pc:sldMkLst>
        <pc:spChg chg="mod">
          <ac:chgData name="Dragon Tomas" userId="1ab665b9-8974-4a3a-a1a2-b37666880b32" providerId="ADAL" clId="{5B965F38-0975-4D77-95FC-7DC157119860}" dt="2022-11-19T14:25:47.271" v="12"/>
          <ac:spMkLst>
            <pc:docMk/>
            <pc:sldMk cId="3233364371" sldId="258"/>
            <ac:spMk id="2" creationId="{9919D8D1-4434-420F-80F9-EA4C562ABB9D}"/>
          </ac:spMkLst>
        </pc:spChg>
        <pc:spChg chg="mod">
          <ac:chgData name="Dragon Tomas" userId="1ab665b9-8974-4a3a-a1a2-b37666880b32" providerId="ADAL" clId="{5B965F38-0975-4D77-95FC-7DC157119860}" dt="2022-11-19T14:26:26.621" v="40" actId="403"/>
          <ac:spMkLst>
            <pc:docMk/>
            <pc:sldMk cId="3233364371" sldId="258"/>
            <ac:spMk id="3" creationId="{592E7974-CA16-4D11-8E71-A771BC900DAE}"/>
          </ac:spMkLst>
        </pc:spChg>
      </pc:sldChg>
      <pc:sldChg chg="modSp new mod">
        <pc:chgData name="Dragon Tomas" userId="1ab665b9-8974-4a3a-a1a2-b37666880b32" providerId="ADAL" clId="{5B965F38-0975-4D77-95FC-7DC157119860}" dt="2022-11-19T14:26:57.349" v="52" actId="179"/>
        <pc:sldMkLst>
          <pc:docMk/>
          <pc:sldMk cId="1420349559" sldId="259"/>
        </pc:sldMkLst>
        <pc:spChg chg="mod">
          <ac:chgData name="Dragon Tomas" userId="1ab665b9-8974-4a3a-a1a2-b37666880b32" providerId="ADAL" clId="{5B965F38-0975-4D77-95FC-7DC157119860}" dt="2022-11-19T14:26:12.631" v="30"/>
          <ac:spMkLst>
            <pc:docMk/>
            <pc:sldMk cId="1420349559" sldId="259"/>
            <ac:spMk id="2" creationId="{EE31A9B4-1D3C-4093-817E-DC28ACB89E44}"/>
          </ac:spMkLst>
        </pc:spChg>
        <pc:spChg chg="mod">
          <ac:chgData name="Dragon Tomas" userId="1ab665b9-8974-4a3a-a1a2-b37666880b32" providerId="ADAL" clId="{5B965F38-0975-4D77-95FC-7DC157119860}" dt="2022-11-19T14:26:57.349" v="52" actId="179"/>
          <ac:spMkLst>
            <pc:docMk/>
            <pc:sldMk cId="1420349559" sldId="259"/>
            <ac:spMk id="3" creationId="{1FD9094A-AC2F-41CA-88C5-88ED3797EE85}"/>
          </ac:spMkLst>
        </pc:spChg>
      </pc:sldChg>
      <pc:sldChg chg="modSp new mod">
        <pc:chgData name="Dragon Tomas" userId="1ab665b9-8974-4a3a-a1a2-b37666880b32" providerId="ADAL" clId="{5B965F38-0975-4D77-95FC-7DC157119860}" dt="2022-11-19T14:28:05.715" v="83" actId="404"/>
        <pc:sldMkLst>
          <pc:docMk/>
          <pc:sldMk cId="397705720" sldId="260"/>
        </pc:sldMkLst>
        <pc:spChg chg="mod">
          <ac:chgData name="Dragon Tomas" userId="1ab665b9-8974-4a3a-a1a2-b37666880b32" providerId="ADAL" clId="{5B965F38-0975-4D77-95FC-7DC157119860}" dt="2022-11-19T14:27:06.782" v="54"/>
          <ac:spMkLst>
            <pc:docMk/>
            <pc:sldMk cId="397705720" sldId="260"/>
            <ac:spMk id="2" creationId="{B4890C61-307A-4267-8828-5C88C2588935}"/>
          </ac:spMkLst>
        </pc:spChg>
        <pc:spChg chg="mod">
          <ac:chgData name="Dragon Tomas" userId="1ab665b9-8974-4a3a-a1a2-b37666880b32" providerId="ADAL" clId="{5B965F38-0975-4D77-95FC-7DC157119860}" dt="2022-11-19T14:28:05.715" v="83" actId="404"/>
          <ac:spMkLst>
            <pc:docMk/>
            <pc:sldMk cId="397705720" sldId="260"/>
            <ac:spMk id="3" creationId="{ABA64962-1B82-45EB-85B6-D9C7A0F3FDC1}"/>
          </ac:spMkLst>
        </pc:spChg>
      </pc:sldChg>
      <pc:sldChg chg="modSp new mod">
        <pc:chgData name="Dragon Tomas" userId="1ab665b9-8974-4a3a-a1a2-b37666880b32" providerId="ADAL" clId="{5B965F38-0975-4D77-95FC-7DC157119860}" dt="2022-11-19T14:28:35.496" v="100" actId="123"/>
        <pc:sldMkLst>
          <pc:docMk/>
          <pc:sldMk cId="94561447" sldId="261"/>
        </pc:sldMkLst>
        <pc:spChg chg="mod">
          <ac:chgData name="Dragon Tomas" userId="1ab665b9-8974-4a3a-a1a2-b37666880b32" providerId="ADAL" clId="{5B965F38-0975-4D77-95FC-7DC157119860}" dt="2022-11-19T14:28:13.055" v="85"/>
          <ac:spMkLst>
            <pc:docMk/>
            <pc:sldMk cId="94561447" sldId="261"/>
            <ac:spMk id="2" creationId="{AD2D2F0E-9533-4B94-B762-3F44899B54A4}"/>
          </ac:spMkLst>
        </pc:spChg>
        <pc:spChg chg="mod">
          <ac:chgData name="Dragon Tomas" userId="1ab665b9-8974-4a3a-a1a2-b37666880b32" providerId="ADAL" clId="{5B965F38-0975-4D77-95FC-7DC157119860}" dt="2022-11-19T14:28:35.496" v="100" actId="123"/>
          <ac:spMkLst>
            <pc:docMk/>
            <pc:sldMk cId="94561447" sldId="261"/>
            <ac:spMk id="3" creationId="{DB3D0CD7-C822-4607-BF33-2586FC80BA26}"/>
          </ac:spMkLst>
        </pc:spChg>
      </pc:sldChg>
      <pc:sldChg chg="addSp delSp modSp new mod">
        <pc:chgData name="Dragon Tomas" userId="1ab665b9-8974-4a3a-a1a2-b37666880b32" providerId="ADAL" clId="{5B965F38-0975-4D77-95FC-7DC157119860}" dt="2022-11-19T14:31:27.836" v="172" actId="404"/>
        <pc:sldMkLst>
          <pc:docMk/>
          <pc:sldMk cId="1489867602" sldId="262"/>
        </pc:sldMkLst>
        <pc:spChg chg="mod">
          <ac:chgData name="Dragon Tomas" userId="1ab665b9-8974-4a3a-a1a2-b37666880b32" providerId="ADAL" clId="{5B965F38-0975-4D77-95FC-7DC157119860}" dt="2022-11-19T14:29:20.834" v="115" actId="404"/>
          <ac:spMkLst>
            <pc:docMk/>
            <pc:sldMk cId="1489867602" sldId="262"/>
            <ac:spMk id="2" creationId="{B254BEB5-928F-4720-BFEF-95C11A9809FA}"/>
          </ac:spMkLst>
        </pc:spChg>
        <pc:spChg chg="mod">
          <ac:chgData name="Dragon Tomas" userId="1ab665b9-8974-4a3a-a1a2-b37666880b32" providerId="ADAL" clId="{5B965F38-0975-4D77-95FC-7DC157119860}" dt="2022-11-19T14:31:27.836" v="172" actId="404"/>
          <ac:spMkLst>
            <pc:docMk/>
            <pc:sldMk cId="1489867602" sldId="262"/>
            <ac:spMk id="3" creationId="{07CDC73F-3351-4EF1-925C-86B2AF9D8722}"/>
          </ac:spMkLst>
        </pc:spChg>
        <pc:spChg chg="add del mod">
          <ac:chgData name="Dragon Tomas" userId="1ab665b9-8974-4a3a-a1a2-b37666880b32" providerId="ADAL" clId="{5B965F38-0975-4D77-95FC-7DC157119860}" dt="2022-11-19T14:29:31.724" v="117"/>
          <ac:spMkLst>
            <pc:docMk/>
            <pc:sldMk cId="1489867602" sldId="262"/>
            <ac:spMk id="4" creationId="{FB91A406-8F0D-4C5D-A196-13EFF9BF0566}"/>
          </ac:spMkLst>
        </pc:spChg>
        <pc:spChg chg="add del mod">
          <ac:chgData name="Dragon Tomas" userId="1ab665b9-8974-4a3a-a1a2-b37666880b32" providerId="ADAL" clId="{5B965F38-0975-4D77-95FC-7DC157119860}" dt="2022-11-19T14:29:31.724" v="117"/>
          <ac:spMkLst>
            <pc:docMk/>
            <pc:sldMk cId="1489867602" sldId="262"/>
            <ac:spMk id="5" creationId="{15BC8D4D-2AD3-4C29-A08F-5D31EDD63A6D}"/>
          </ac:spMkLst>
        </pc:spChg>
        <pc:spChg chg="add mod">
          <ac:chgData name="Dragon Tomas" userId="1ab665b9-8974-4a3a-a1a2-b37666880b32" providerId="ADAL" clId="{5B965F38-0975-4D77-95FC-7DC157119860}" dt="2022-11-19T14:29:52.647" v="121"/>
          <ac:spMkLst>
            <pc:docMk/>
            <pc:sldMk cId="1489867602" sldId="262"/>
            <ac:spMk id="6" creationId="{9801E310-ADDB-4F11-B63F-0F4687E75BCC}"/>
          </ac:spMkLst>
        </pc:spChg>
        <pc:spChg chg="add mod">
          <ac:chgData name="Dragon Tomas" userId="1ab665b9-8974-4a3a-a1a2-b37666880b32" providerId="ADAL" clId="{5B965F38-0975-4D77-95FC-7DC157119860}" dt="2022-11-19T14:30:18.898" v="132" actId="20577"/>
          <ac:spMkLst>
            <pc:docMk/>
            <pc:sldMk cId="1489867602" sldId="262"/>
            <ac:spMk id="7" creationId="{B1201AD9-C5A6-482B-8B7E-4E291D4BE67A}"/>
          </ac:spMkLst>
        </pc:spChg>
      </pc:sldChg>
      <pc:sldChg chg="modSp new mod">
        <pc:chgData name="Dragon Tomas" userId="1ab665b9-8974-4a3a-a1a2-b37666880b32" providerId="ADAL" clId="{5B965F38-0975-4D77-95FC-7DC157119860}" dt="2022-11-19T14:31:35.176" v="174" actId="403"/>
        <pc:sldMkLst>
          <pc:docMk/>
          <pc:sldMk cId="3323016417" sldId="263"/>
        </pc:sldMkLst>
        <pc:spChg chg="mod">
          <ac:chgData name="Dragon Tomas" userId="1ab665b9-8974-4a3a-a1a2-b37666880b32" providerId="ADAL" clId="{5B965F38-0975-4D77-95FC-7DC157119860}" dt="2022-11-19T14:30:25.774" v="134"/>
          <ac:spMkLst>
            <pc:docMk/>
            <pc:sldMk cId="3323016417" sldId="263"/>
            <ac:spMk id="2" creationId="{A12D46A0-F4E4-4C41-AEC8-3528FCE9221C}"/>
          </ac:spMkLst>
        </pc:spChg>
        <pc:spChg chg="mod">
          <ac:chgData name="Dragon Tomas" userId="1ab665b9-8974-4a3a-a1a2-b37666880b32" providerId="ADAL" clId="{5B965F38-0975-4D77-95FC-7DC157119860}" dt="2022-11-19T14:31:35.176" v="174" actId="403"/>
          <ac:spMkLst>
            <pc:docMk/>
            <pc:sldMk cId="3323016417" sldId="263"/>
            <ac:spMk id="3" creationId="{F3FD72A8-BBF3-4AD0-9261-18F42E0AFE47}"/>
          </ac:spMkLst>
        </pc:spChg>
      </pc:sldChg>
      <pc:sldChg chg="modSp new mod">
        <pc:chgData name="Dragon Tomas" userId="1ab665b9-8974-4a3a-a1a2-b37666880b32" providerId="ADAL" clId="{5B965F38-0975-4D77-95FC-7DC157119860}" dt="2022-11-19T14:32:05.723" v="192" actId="20577"/>
        <pc:sldMkLst>
          <pc:docMk/>
          <pc:sldMk cId="998484593" sldId="264"/>
        </pc:sldMkLst>
        <pc:spChg chg="mod">
          <ac:chgData name="Dragon Tomas" userId="1ab665b9-8974-4a3a-a1a2-b37666880b32" providerId="ADAL" clId="{5B965F38-0975-4D77-95FC-7DC157119860}" dt="2022-11-19T14:31:46.022" v="176"/>
          <ac:spMkLst>
            <pc:docMk/>
            <pc:sldMk cId="998484593" sldId="264"/>
            <ac:spMk id="2" creationId="{5C86FE56-2C62-47E4-B42E-126CE09F7D27}"/>
          </ac:spMkLst>
        </pc:spChg>
        <pc:spChg chg="mod">
          <ac:chgData name="Dragon Tomas" userId="1ab665b9-8974-4a3a-a1a2-b37666880b32" providerId="ADAL" clId="{5B965F38-0975-4D77-95FC-7DC157119860}" dt="2022-11-19T14:32:05.723" v="192" actId="20577"/>
          <ac:spMkLst>
            <pc:docMk/>
            <pc:sldMk cId="998484593" sldId="264"/>
            <ac:spMk id="3" creationId="{709A3A5F-490C-48A3-A1ED-8C9FA14E9EDC}"/>
          </ac:spMkLst>
        </pc:spChg>
      </pc:sldChg>
      <pc:sldChg chg="modSp new mod">
        <pc:chgData name="Dragon Tomas" userId="1ab665b9-8974-4a3a-a1a2-b37666880b32" providerId="ADAL" clId="{5B965F38-0975-4D77-95FC-7DC157119860}" dt="2022-11-19T14:32:30.056" v="207" actId="403"/>
        <pc:sldMkLst>
          <pc:docMk/>
          <pc:sldMk cId="1861321107" sldId="265"/>
        </pc:sldMkLst>
        <pc:spChg chg="mod">
          <ac:chgData name="Dragon Tomas" userId="1ab665b9-8974-4a3a-a1a2-b37666880b32" providerId="ADAL" clId="{5B965F38-0975-4D77-95FC-7DC157119860}" dt="2022-11-19T14:32:14.175" v="194"/>
          <ac:spMkLst>
            <pc:docMk/>
            <pc:sldMk cId="1861321107" sldId="265"/>
            <ac:spMk id="2" creationId="{BEF219C5-FC5B-4931-88B2-2E55523377F1}"/>
          </ac:spMkLst>
        </pc:spChg>
        <pc:spChg chg="mod">
          <ac:chgData name="Dragon Tomas" userId="1ab665b9-8974-4a3a-a1a2-b37666880b32" providerId="ADAL" clId="{5B965F38-0975-4D77-95FC-7DC157119860}" dt="2022-11-19T14:32:30.056" v="207" actId="403"/>
          <ac:spMkLst>
            <pc:docMk/>
            <pc:sldMk cId="1861321107" sldId="265"/>
            <ac:spMk id="3" creationId="{86BDB664-1AB6-4865-B905-29E1E6E13A2F}"/>
          </ac:spMkLst>
        </pc:spChg>
      </pc:sldChg>
      <pc:sldChg chg="modSp new mod">
        <pc:chgData name="Dragon Tomas" userId="1ab665b9-8974-4a3a-a1a2-b37666880b32" providerId="ADAL" clId="{5B965F38-0975-4D77-95FC-7DC157119860}" dt="2022-11-19T14:32:59.582" v="237" actId="403"/>
        <pc:sldMkLst>
          <pc:docMk/>
          <pc:sldMk cId="1801691653" sldId="266"/>
        </pc:sldMkLst>
        <pc:spChg chg="mod">
          <ac:chgData name="Dragon Tomas" userId="1ab665b9-8974-4a3a-a1a2-b37666880b32" providerId="ADAL" clId="{5B965F38-0975-4D77-95FC-7DC157119860}" dt="2022-11-19T14:32:38.071" v="209"/>
          <ac:spMkLst>
            <pc:docMk/>
            <pc:sldMk cId="1801691653" sldId="266"/>
            <ac:spMk id="2" creationId="{04170307-3DF4-4B5B-956B-DD6ABC0C271B}"/>
          </ac:spMkLst>
        </pc:spChg>
        <pc:spChg chg="mod">
          <ac:chgData name="Dragon Tomas" userId="1ab665b9-8974-4a3a-a1a2-b37666880b32" providerId="ADAL" clId="{5B965F38-0975-4D77-95FC-7DC157119860}" dt="2022-11-19T14:32:59.582" v="237" actId="403"/>
          <ac:spMkLst>
            <pc:docMk/>
            <pc:sldMk cId="1801691653" sldId="266"/>
            <ac:spMk id="3" creationId="{CFC5674C-3654-43DE-BBAA-A29D66ECCD3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D78193-9D91-455D-899A-9B95E14BD9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83200"/>
            <a:ext cx="9144000" cy="1006475"/>
          </a:xfrm>
        </p:spPr>
        <p:txBody>
          <a:bodyPr anchor="b">
            <a:normAutofit/>
          </a:bodyPr>
          <a:lstStyle>
            <a:lvl1pPr algn="ctr">
              <a:defRPr sz="5000" baseline="0">
                <a:solidFill>
                  <a:srgbClr val="E61F5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E86073-21DE-4CB4-9ACB-98D671A18A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21070"/>
            <a:ext cx="9144000" cy="365125"/>
          </a:xfrm>
        </p:spPr>
        <p:txBody>
          <a:bodyPr>
            <a:noAutofit/>
          </a:bodyPr>
          <a:lstStyle>
            <a:lvl1pPr marL="0" indent="0" algn="ctr">
              <a:buNone/>
              <a:defRPr sz="3000" baseline="0">
                <a:solidFill>
                  <a:srgbClr val="26262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137C0395-E7FC-42A2-BECD-806FD7225A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4476" y="5512419"/>
            <a:ext cx="2609204" cy="1080000"/>
          </a:xfrm>
          <a:prstGeom prst="rect">
            <a:avLst/>
          </a:prstGeom>
        </p:spPr>
      </p:pic>
      <p:pic>
        <p:nvPicPr>
          <p:cNvPr id="11" name="Grafický objekt 10">
            <a:extLst>
              <a:ext uri="{FF2B5EF4-FFF2-40B4-BE49-F238E27FC236}">
                <a16:creationId xmlns:a16="http://schemas.microsoft.com/office/drawing/2014/main" id="{0933B48A-E965-424E-A7D9-25B04BB903F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54376" y="5512419"/>
            <a:ext cx="3814804" cy="1080000"/>
          </a:xfrm>
          <a:prstGeom prst="rect">
            <a:avLst/>
          </a:prstGeom>
        </p:spPr>
      </p:pic>
      <p:pic>
        <p:nvPicPr>
          <p:cNvPr id="13" name="Grafický objekt 12">
            <a:extLst>
              <a:ext uri="{FF2B5EF4-FFF2-40B4-BE49-F238E27FC236}">
                <a16:creationId xmlns:a16="http://schemas.microsoft.com/office/drawing/2014/main" id="{9E37A9E2-A272-4A48-A052-38869D8B9F5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19876" y="5512419"/>
            <a:ext cx="2477648" cy="1080000"/>
          </a:xfrm>
          <a:prstGeom prst="rect">
            <a:avLst/>
          </a:prstGeom>
        </p:spPr>
      </p:pic>
      <p:pic>
        <p:nvPicPr>
          <p:cNvPr id="27" name="Obrázek 26">
            <a:extLst>
              <a:ext uri="{FF2B5EF4-FFF2-40B4-BE49-F238E27FC236}">
                <a16:creationId xmlns:a16="http://schemas.microsoft.com/office/drawing/2014/main" id="{C5C2E0F4-942B-4F0F-ADF5-2B37A8209FC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540" y="265581"/>
            <a:ext cx="463492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7140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C8F0E6-2D3B-40C4-A6EB-9EB86662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E61F5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8986E7-A2F1-44ED-B640-E5777DB7C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solidFill>
                  <a:srgbClr val="262626"/>
                </a:solidFill>
              </a:defRPr>
            </a:lvl1pPr>
            <a:lvl2pPr>
              <a:defRPr baseline="0">
                <a:solidFill>
                  <a:srgbClr val="262626"/>
                </a:solidFill>
              </a:defRPr>
            </a:lvl2pPr>
            <a:lvl3pPr>
              <a:defRPr baseline="0">
                <a:solidFill>
                  <a:srgbClr val="262626"/>
                </a:solidFill>
              </a:defRPr>
            </a:lvl3pPr>
            <a:lvl4pPr>
              <a:defRPr baseline="0">
                <a:solidFill>
                  <a:srgbClr val="262626"/>
                </a:solidFill>
              </a:defRPr>
            </a:lvl4pPr>
            <a:lvl5pPr>
              <a:defRPr baseline="0">
                <a:solidFill>
                  <a:srgbClr val="262626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46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3ADD88-5DE5-4034-9D0C-4786503BE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4F85490-9EDC-4F2A-B95A-D5BCC1EF2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452689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35700C-4814-45E5-BB2C-919E7D2E8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8750"/>
            <a:ext cx="10515600" cy="85883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924B88-7D72-430D-A360-F56C688E66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66975"/>
            <a:ext cx="5181600" cy="37099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D83ABCA-38FB-45B2-BE9F-DE0090FB8F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66973"/>
            <a:ext cx="5181600" cy="370998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95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E62C16-5099-458E-83A8-926740009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438276"/>
            <a:ext cx="10515600" cy="6477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4F17C7E-C372-4975-81CA-4C156059F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3" y="2169319"/>
            <a:ext cx="512855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B151F7-97C5-432C-B09C-A95C83E7B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76575"/>
            <a:ext cx="5157787" cy="31130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202EF25-26EC-469F-A82B-4EA9702A71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216931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2C739CA-763B-427A-8015-2911E01F9E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76575"/>
            <a:ext cx="5183188" cy="31130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724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6C6F73-8C46-4B37-8640-522F5A000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20556"/>
            <a:ext cx="10515600" cy="101688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699317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993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739008-BB3F-44E0-ABE2-BC70CEC58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4097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FD5355-ED70-48CD-BE59-F511DE5B0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09700"/>
            <a:ext cx="6172200" cy="4451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12458D1-0ABB-4C26-A823-EC284F6F2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09900"/>
            <a:ext cx="3932237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165435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367A9A9-196C-4FCA-B572-DD1F96D6E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1047"/>
            <a:ext cx="10515600" cy="1016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8B9AA0-5F96-4AC2-9930-B5FD4E71A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17321"/>
            <a:ext cx="10515600" cy="34596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CB4017A-8ED0-4A46-A9A2-9B4DA122622F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1660"/>
            <a:ext cx="231746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24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kern="1200" baseline="0">
          <a:solidFill>
            <a:srgbClr val="E61F5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000" kern="1200" baseline="0">
          <a:solidFill>
            <a:srgbClr val="26262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 baseline="0">
          <a:solidFill>
            <a:srgbClr val="26262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 baseline="0">
          <a:solidFill>
            <a:srgbClr val="26262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 baseline="0">
          <a:solidFill>
            <a:srgbClr val="26262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 baseline="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31370-4200-424A-8557-D70F67057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01631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Asistovaná reprodukce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5E59F9-F07A-4F3D-96D3-0B8144962A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1. část: příčiny neplodnosti, možnosti a limitace léčby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841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F219C5-FC5B-4931-88B2-2E5552337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a limitace léčby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BDB664-1AB6-4865-B905-29E1E6E13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800" b="1" dirty="0"/>
              <a:t>Odborníci nesoudí, nehodnotí rozhodnutí páru pořídit si dítě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Léčí a pomáhají všem těhotným a rodícím ženám bez ohledu na věk.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Léčí a pomáhají všem párům, které se rozhodnout pořídit si dítě.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Aby ale mohla žena využít metod asistované reprodukce (např. umělé oplodnění), musí být v plodném věku do 49 let a její zdravotní stav nesmí bránit provedení metody. Dále je třeba, aby žádost podala společně se svým partnerem, bez nějž nemůže dle české legislativy žádat o provedení umělého oplodnění.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Věk muže není legislativní překážkou žádné z metod asistované reprodukce.</a:t>
            </a:r>
          </a:p>
        </p:txBody>
      </p:sp>
    </p:spTree>
    <p:extLst>
      <p:ext uri="{BB962C8B-B14F-4D97-AF65-F5344CB8AC3E}">
        <p14:creationId xmlns:p14="http://schemas.microsoft.com/office/powerpoint/2010/main" val="1861321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170307-3DF4-4B5B-956B-DD6ABC0C2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C5674C-3654-43DE-BBAA-A29D66ECC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Věk ženy i muže je důležitým faktorem pro oplodnění.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Žena nesmí zůstávat v iluzi, že věk při početí dítěte nehraje roli.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I při umělém oplodnění totiž platí, že čím mladší žena jej podstoupí, tím se šance na úspěšné oplodnění zvyšují.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Přestože se možnosti asistované reprodukce stále rozšiřují, není medicína všemocná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Nelze spoléhat na to, že rozhodnutí o vhodné době početí lze odložit </a:t>
            </a:r>
            <a:br>
              <a:rPr lang="cs-CZ" sz="2800" dirty="0"/>
            </a:br>
            <a:r>
              <a:rPr lang="cs-CZ" sz="2800" dirty="0"/>
              <a:t>z důvodu kvalitní medicínské péče.</a:t>
            </a:r>
          </a:p>
        </p:txBody>
      </p:sp>
    </p:spTree>
    <p:extLst>
      <p:ext uri="{BB962C8B-B14F-4D97-AF65-F5344CB8AC3E}">
        <p14:creationId xmlns:p14="http://schemas.microsoft.com/office/powerpoint/2010/main" val="1801691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18640E-6E10-4B28-AEDB-D17737D7E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8DF1A3-90A9-408C-B983-92D28ECC4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Počet neplodných lidí stále roste, v České republice neplodnost postihuje asi 15 % párů.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Každoročně se umělým oplodněním (tzv. „ze zkumavky“) v Česku narodí více než 3 % dětí a přibližně 7 % dětí vděčí za své narození ostatním metodám léčby neplodnosti (např. hormonální léčba).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Metody asistované reprodukce jsou cestou, kterou se daří zajistit otěhotnění párům, kterým se to nedaří přirozenou cestou. Dochází k manipulaci se zárodečnými buňkami (vajíčko, spermie) nebo se zárodky a obvykle se k nim přistupuje až po selhání medikamentózní či chirurgické léčby. </a:t>
            </a:r>
          </a:p>
        </p:txBody>
      </p:sp>
    </p:spTree>
    <p:extLst>
      <p:ext uri="{BB962C8B-B14F-4D97-AF65-F5344CB8AC3E}">
        <p14:creationId xmlns:p14="http://schemas.microsoft.com/office/powerpoint/2010/main" val="3048841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9D8D1-4434-420F-80F9-EA4C562AB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Stručně o historii asistované reprodukce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2E7974-CA16-4D11-8E71-A771BC900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V roce 1978 se narodilo první dítě na světě zplozené mimo tělo matky – Britka Louise Brownová, přišla na svět metodou IVF (in vitro fertilizace – tedy oplodnění „ve zkumavce).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První české „zkumavkové“ dítě přišlo na svět 4. listopadu 1982. Byl jím chlapec, který se narodil na klinice v Brně díky týmu vedenému profesorem Pilkou - totožnost jeho i matky zůstala na jejich přání </a:t>
            </a:r>
            <a:br>
              <a:rPr lang="cs-CZ" sz="2800" dirty="0"/>
            </a:br>
            <a:r>
              <a:rPr lang="cs-CZ" sz="2800" dirty="0"/>
              <a:t>v anonymitě.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Olomoucká Fakultní nemocnice byla druhým pracovištěm v ČR, kde metodou IVF přišla na svět v roce 1984 Evička.</a:t>
            </a:r>
          </a:p>
        </p:txBody>
      </p:sp>
    </p:spTree>
    <p:extLst>
      <p:ext uri="{BB962C8B-B14F-4D97-AF65-F5344CB8AC3E}">
        <p14:creationId xmlns:p14="http://schemas.microsoft.com/office/powerpoint/2010/main" val="3233364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1A9B4-1D3C-4093-817E-DC28ACB89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neplodnosti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D9094A-AC2F-41CA-88C5-88ED3797E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28600" lvl="1" algn="just">
              <a:lnSpc>
                <a:spcPct val="110000"/>
              </a:lnSpc>
              <a:spcBef>
                <a:spcPts val="0"/>
              </a:spcBef>
            </a:pPr>
            <a:r>
              <a:rPr lang="cs-CZ" sz="2800" b="1" dirty="0"/>
              <a:t>Sterilita</a:t>
            </a:r>
            <a:r>
              <a:rPr lang="cs-CZ" sz="2800" dirty="0"/>
              <a:t> – neschopnost jedince (ženy, muže, páru) počít dítě.</a:t>
            </a:r>
          </a:p>
          <a:p>
            <a:pPr marL="228600" lvl="1" algn="just">
              <a:lnSpc>
                <a:spcPct val="110000"/>
              </a:lnSpc>
              <a:spcBef>
                <a:spcPts val="0"/>
              </a:spcBef>
            </a:pPr>
            <a:r>
              <a:rPr lang="cs-CZ" sz="2800" b="1" dirty="0"/>
              <a:t>Infertilita </a:t>
            </a:r>
            <a:r>
              <a:rPr lang="cs-CZ" sz="2800" i="1" dirty="0"/>
              <a:t>– </a:t>
            </a:r>
            <a:r>
              <a:rPr lang="cs-CZ" sz="2800" dirty="0"/>
              <a:t>neschopnost ženy donosit dítě během celé doby těhotenství.</a:t>
            </a:r>
          </a:p>
          <a:p>
            <a:pPr marL="228600" lvl="1"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Je klasifikována jako nemoc, kterou lze léčit a to buď změnou životního stylu, nebo metodami asistované reprodukce.</a:t>
            </a:r>
          </a:p>
          <a:p>
            <a:pPr marL="228600" lvl="1"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Z lékařského hlediska můžeme o neplodnosti mluvit až po jednom roce pravidelného nechráněného pohlavního styku.</a:t>
            </a:r>
          </a:p>
          <a:p>
            <a:pPr marL="228600" lvl="1"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Po 35. roce věku ženy je vhodné léčit ženu již po půlročním snažení se </a:t>
            </a:r>
            <a:br>
              <a:rPr lang="cs-CZ" sz="2800" dirty="0"/>
            </a:br>
            <a:r>
              <a:rPr lang="cs-CZ" sz="2800" dirty="0"/>
              <a:t>o otěhotnění.</a:t>
            </a:r>
          </a:p>
          <a:p>
            <a:pPr marL="228600" lvl="1"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Existuje mnoho tělesných příčin neplodnosti, z nichž některé mohou být napraveny lékařským zásahem.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0349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890C61-307A-4267-8828-5C88C2588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Příčiny neplodnosti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A64962-1B82-45EB-85B6-D9C7A0F3F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cs-CZ" sz="2400" dirty="0"/>
              <a:t>Lze rozdělit na příčiny na straně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400" dirty="0"/>
              <a:t>Ženy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400" dirty="0"/>
              <a:t>Muže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400" dirty="0"/>
              <a:t>Ve 20 % se faktory kombinují.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cs-CZ" sz="2400" dirty="0"/>
              <a:t>Faktorů ovlivňujících neplodnost je celá řada. Kromě vyššího věku způsobuje neplodnost mnoho onemocnění a vrozených dispozic.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400" dirty="0"/>
              <a:t>Významnou roli hrají faktory genetické a imunologické.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cs-CZ" sz="2400" dirty="0"/>
              <a:t>V některých případech nejsou příčiny neplodnosti zjistitelné.</a:t>
            </a:r>
          </a:p>
        </p:txBody>
      </p:sp>
    </p:spTree>
    <p:extLst>
      <p:ext uri="{BB962C8B-B14F-4D97-AF65-F5344CB8AC3E}">
        <p14:creationId xmlns:p14="http://schemas.microsoft.com/office/powerpoint/2010/main" val="397705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2D2F0E-9533-4B94-B762-3F44899B5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Neplodnost u muže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3D0CD7-C822-4607-BF33-2586FC80B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/>
              <a:t>Příčiny neplodnosti u mužů lze rozdělit na tři základní typy: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sz="1800" b="1" dirty="0" err="1"/>
              <a:t>Pretestikulární</a:t>
            </a:r>
            <a:endParaRPr lang="cs-CZ" sz="1800" b="1" dirty="0"/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1800" dirty="0"/>
              <a:t>neplodnost je způsobena nedostatečným vývojem mužských pohlavních žláz (varlat). Ten bývá způsoben celou řadou důvodů, např. genetické odchylky, těsný oděv, jízda na kole, na koni apod.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sz="1800" b="1" dirty="0"/>
              <a:t>Testikulární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1800" dirty="0"/>
              <a:t>nekvalitní ejakulát  - nedostatečný počet životaschopných a pohyblivých spermií (špatný tvar, složení apod. – </a:t>
            </a:r>
            <a:r>
              <a:rPr lang="cs-CZ" sz="1800" dirty="0" err="1"/>
              <a:t>teratospermie</a:t>
            </a:r>
            <a:r>
              <a:rPr lang="cs-CZ" sz="1800" dirty="0"/>
              <a:t>). Nedostatek spermií pak označujeme jako </a:t>
            </a:r>
            <a:r>
              <a:rPr lang="cs-CZ" sz="1800" dirty="0" err="1"/>
              <a:t>oligospermie</a:t>
            </a:r>
            <a:r>
              <a:rPr lang="cs-CZ" sz="1800" dirty="0"/>
              <a:t>. Úplná absence spermií v ejakulátu je nazývána azoospermie. Faktorů, které mohou ovlivňovat kvalitu ejakulátu je celá řada. Může se jednat například o prodělanou infekci spalničkami, nádory varlat a další onemocnění.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sz="1800" b="1" dirty="0" err="1"/>
              <a:t>Posttestikulární</a:t>
            </a:r>
            <a:r>
              <a:rPr lang="cs-CZ" sz="1800" b="1" dirty="0"/>
              <a:t>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1800" dirty="0"/>
              <a:t>funkce varlat je normální, ale spermie se nedostanou z těla ven. Toto může být způsobeno například neprůchodností chámovodů, záněty prostaty, chybným vyústěním močové trubice, impotence apod.</a:t>
            </a:r>
          </a:p>
        </p:txBody>
      </p:sp>
    </p:spTree>
    <p:extLst>
      <p:ext uri="{BB962C8B-B14F-4D97-AF65-F5344CB8AC3E}">
        <p14:creationId xmlns:p14="http://schemas.microsoft.com/office/powerpoint/2010/main" val="94561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4BEB5-928F-4720-BFEF-95C11A980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Genetický faktor jako příčina neplodnosti muže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CDC73F-3351-4EF1-925C-86B2AF9D8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352"/>
            <a:ext cx="10515600" cy="1767593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2800" dirty="0"/>
              <a:t>Kromě výše uvedeného hrají genetické poruchy největší roli při problémům s plodností staršího muže.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2800" dirty="0"/>
              <a:t>Muži mohou být (stejně jako ženy) přenašeči některé genetické vady.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9801E310-ADDB-4F11-B63F-0F4687E75BCC}"/>
              </a:ext>
            </a:extLst>
          </p:cNvPr>
          <p:cNvSpPr txBox="1">
            <a:spLocks/>
          </p:cNvSpPr>
          <p:nvPr/>
        </p:nvSpPr>
        <p:spPr>
          <a:xfrm>
            <a:off x="838200" y="3822881"/>
            <a:ext cx="10515600" cy="1016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kern="1200" baseline="0">
                <a:solidFill>
                  <a:srgbClr val="E61F5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/>
              <a:t>Imunologický faktor</a:t>
            </a: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B1201AD9-C5A6-482B-8B7E-4E291D4BE67A}"/>
              </a:ext>
            </a:extLst>
          </p:cNvPr>
          <p:cNvSpPr txBox="1">
            <a:spLocks/>
          </p:cNvSpPr>
          <p:nvPr/>
        </p:nvSpPr>
        <p:spPr>
          <a:xfrm>
            <a:off x="838200" y="4635186"/>
            <a:ext cx="10515600" cy="17675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 baseline="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000" kern="1200" baseline="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000" kern="1200" baseline="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000" kern="1200" baseline="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000" kern="1200" baseline="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2800" dirty="0"/>
              <a:t>Imunitní systém „útočí“ na spermie (stejně jako tomu může být </a:t>
            </a:r>
            <a:br>
              <a:rPr lang="cs-CZ" sz="2800" dirty="0"/>
            </a:br>
            <a:r>
              <a:rPr lang="cs-CZ" sz="2800" dirty="0"/>
              <a:t>u ženy na vajíčko).</a:t>
            </a:r>
          </a:p>
        </p:txBody>
      </p:sp>
    </p:spTree>
    <p:extLst>
      <p:ext uri="{BB962C8B-B14F-4D97-AF65-F5344CB8AC3E}">
        <p14:creationId xmlns:p14="http://schemas.microsoft.com/office/powerpoint/2010/main" val="1489867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2D46A0-F4E4-4C41-AEC8-3528FCE92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Neplodnost u ženy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D72A8-BBF3-4AD0-9261-18F42E0AF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algn="just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/>
              <a:t>Faktorů ovlivňujících ženskou neplodnost je celá řada. Kromě vyššího věku způsobuje neplodnost mnoho onemocnění a genetických dispozic. </a:t>
            </a:r>
          </a:p>
          <a:p>
            <a:pPr marL="0" lvl="0" indent="0" algn="just" hangingPunct="0">
              <a:lnSpc>
                <a:spcPct val="100000"/>
              </a:lnSpc>
              <a:spcBef>
                <a:spcPts val="0"/>
              </a:spcBef>
              <a:buNone/>
            </a:pPr>
            <a:endParaRPr lang="cs-CZ" sz="24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2400" b="1" dirty="0"/>
              <a:t>Hormonální příčiny </a:t>
            </a:r>
            <a:r>
              <a:rPr lang="cs-CZ" sz="2400" dirty="0"/>
              <a:t>- jsou nejčastější</a:t>
            </a:r>
            <a:r>
              <a:rPr lang="cs-CZ" sz="2400" b="1" dirty="0"/>
              <a:t>.</a:t>
            </a:r>
            <a:r>
              <a:rPr lang="cs-CZ" sz="2400" dirty="0"/>
              <a:t> Způsobují nepravidelnost menstruačního cyklu </a:t>
            </a:r>
            <a:br>
              <a:rPr lang="cs-CZ" sz="2400" dirty="0"/>
            </a:br>
            <a:r>
              <a:rPr lang="cs-CZ" sz="2400" dirty="0"/>
              <a:t>a poukazují na nesprávnou funkci vaječníků.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2400" b="1" dirty="0"/>
              <a:t>Neprůchodnost vejcovodů </a:t>
            </a:r>
            <a:r>
              <a:rPr lang="cs-CZ" sz="2400" dirty="0"/>
              <a:t>(</a:t>
            </a:r>
            <a:r>
              <a:rPr lang="cs-CZ" sz="2400" dirty="0" err="1"/>
              <a:t>tubární</a:t>
            </a:r>
            <a:r>
              <a:rPr lang="cs-CZ" sz="2400" dirty="0"/>
              <a:t> faktory) - vajíčko se nemůže dostat do dělohy </a:t>
            </a:r>
            <a:br>
              <a:rPr lang="cs-CZ" sz="2400" dirty="0"/>
            </a:br>
            <a:r>
              <a:rPr lang="cs-CZ" sz="2400" dirty="0"/>
              <a:t>a spermie se tak nedostanou k vajíčku. Nejčastější příčinou jsou srůsty. Za neplodnost může také úplná absence vejcovodů.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2400" b="1" dirty="0"/>
              <a:t>Endometrióza </a:t>
            </a:r>
            <a:r>
              <a:rPr lang="cs-CZ" sz="2400" dirty="0"/>
              <a:t>– vznik ložisek endometria mimo děložní dutinu.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2400" b="1" dirty="0"/>
              <a:t>Děložní faktory </a:t>
            </a:r>
            <a:r>
              <a:rPr lang="cs-CZ" sz="2400" dirty="0"/>
              <a:t>– nemoci dělohy bránící uhnízdění oplodněného vajíčka a průběhu těhotenství (jejich výskyt stoupá s věkem ženy):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2400" dirty="0"/>
              <a:t>Polypy, myomy, srůsty (např. </a:t>
            </a:r>
            <a:r>
              <a:rPr lang="cs-CZ" sz="2400" dirty="0" err="1"/>
              <a:t>Ashermanům</a:t>
            </a:r>
            <a:r>
              <a:rPr lang="cs-CZ" sz="2400" dirty="0"/>
              <a:t> syndrom)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2400" dirty="0"/>
              <a:t>Vývojové vady dělohy.</a:t>
            </a:r>
          </a:p>
        </p:txBody>
      </p:sp>
    </p:spTree>
    <p:extLst>
      <p:ext uri="{BB962C8B-B14F-4D97-AF65-F5344CB8AC3E}">
        <p14:creationId xmlns:p14="http://schemas.microsoft.com/office/powerpoint/2010/main" val="3323016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86FE56-2C62-47E4-B42E-126CE09F7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Neplodnost u ženy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9A3A5F-490C-48A3-A1ED-8C9FA14E9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800" b="1" dirty="0"/>
              <a:t>Životní styl a civilizační choroby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Způsob, jakým v současné době žijeme, se může negativně promítat </a:t>
            </a:r>
            <a:br>
              <a:rPr lang="cs-CZ" sz="2800" dirty="0"/>
            </a:br>
            <a:r>
              <a:rPr lang="cs-CZ" sz="2800" dirty="0"/>
              <a:t>do schopnosti počít dítě.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Nadváha způsobená sedavým životním stylem zhoršuje tvorbu vajíček, zvyšuje riziko předčasného potratu, diabetu </a:t>
            </a:r>
            <a:r>
              <a:rPr lang="cs-CZ" sz="2800" dirty="0" err="1"/>
              <a:t>mellitu</a:t>
            </a:r>
            <a:r>
              <a:rPr lang="cs-CZ" sz="2800" dirty="0"/>
              <a:t> a hypertenze v těhotenství.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Nezdravý životní styl není samotnou příčinou neplodnosti, ale může se na ní negativně podílet – užívání návykových látek (alkohol, drogy, kouření apod.)</a:t>
            </a:r>
          </a:p>
        </p:txBody>
      </p:sp>
    </p:spTree>
    <p:extLst>
      <p:ext uri="{BB962C8B-B14F-4D97-AF65-F5344CB8AC3E}">
        <p14:creationId xmlns:p14="http://schemas.microsoft.com/office/powerpoint/2010/main" val="9984845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4" id="{F7041BB1-9540-4DBC-91D7-A938977FD1A2}" vid="{61207D0C-23B6-4776-9F80-4559D666C2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sablona-pptx-in-time-2</Template>
  <TotalTime>11</TotalTime>
  <Words>946</Words>
  <Application>Microsoft Office PowerPoint</Application>
  <PresentationFormat>Širokoúhlá obrazovka</PresentationFormat>
  <Paragraphs>64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     Asistovaná reprodukce</vt:lpstr>
      <vt:lpstr>Úvod</vt:lpstr>
      <vt:lpstr>Stručně o historii asistované reprodukce</vt:lpstr>
      <vt:lpstr>Definice neplodnosti</vt:lpstr>
      <vt:lpstr>Příčiny neplodnosti</vt:lpstr>
      <vt:lpstr>Neplodnost u muže</vt:lpstr>
      <vt:lpstr>Genetický faktor jako příčina neplodnosti muže</vt:lpstr>
      <vt:lpstr>Neplodnost u ženy</vt:lpstr>
      <vt:lpstr>Neplodnost u ženy</vt:lpstr>
      <vt:lpstr>Možnosti a limitace léčby</vt:lpstr>
      <vt:lpstr>Shrnutí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Dragon Tomas</dc:creator>
  <cp:lastModifiedBy>Dragon Tomas</cp:lastModifiedBy>
  <cp:revision>1</cp:revision>
  <dcterms:created xsi:type="dcterms:W3CDTF">2022-11-19T14:21:34Z</dcterms:created>
  <dcterms:modified xsi:type="dcterms:W3CDTF">2022-11-19T14:33:07Z</dcterms:modified>
</cp:coreProperties>
</file>